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72" r:id="rId7"/>
    <p:sldId id="273" r:id="rId8"/>
    <p:sldId id="271" r:id="rId9"/>
    <p:sldId id="261" r:id="rId10"/>
    <p:sldId id="274" r:id="rId11"/>
    <p:sldId id="262" r:id="rId12"/>
    <p:sldId id="263" r:id="rId13"/>
    <p:sldId id="275" r:id="rId14"/>
    <p:sldId id="264" r:id="rId15"/>
    <p:sldId id="265" r:id="rId16"/>
    <p:sldId id="266" r:id="rId17"/>
    <p:sldId id="267" r:id="rId18"/>
    <p:sldId id="268" r:id="rId19"/>
    <p:sldId id="270" r:id="rId20"/>
    <p:sldId id="276" r:id="rId21"/>
    <p:sldId id="269" r:id="rId2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4C185C-CF04-4F51-A171-4678B8360E6B}" v="10" dt="2023-08-30T08:59:18.1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1253" y="3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el jeusset" userId="4b7a9b9ab9721322" providerId="LiveId" clId="{264C185C-CF04-4F51-A171-4678B8360E6B}"/>
    <pc:docChg chg="custSel modSld sldOrd">
      <pc:chgData name="gael jeusset" userId="4b7a9b9ab9721322" providerId="LiveId" clId="{264C185C-CF04-4F51-A171-4678B8360E6B}" dt="2023-08-30T08:59:53.717" v="160"/>
      <pc:docMkLst>
        <pc:docMk/>
      </pc:docMkLst>
      <pc:sldChg chg="modSp mod">
        <pc:chgData name="gael jeusset" userId="4b7a9b9ab9721322" providerId="LiveId" clId="{264C185C-CF04-4F51-A171-4678B8360E6B}" dt="2023-08-30T08:27:01.445" v="15" actId="20577"/>
        <pc:sldMkLst>
          <pc:docMk/>
          <pc:sldMk cId="1644707518" sldId="259"/>
        </pc:sldMkLst>
        <pc:spChg chg="mod">
          <ac:chgData name="gael jeusset" userId="4b7a9b9ab9721322" providerId="LiveId" clId="{264C185C-CF04-4F51-A171-4678B8360E6B}" dt="2023-08-30T08:27:01.445" v="15" actId="20577"/>
          <ac:spMkLst>
            <pc:docMk/>
            <pc:sldMk cId="1644707518" sldId="259"/>
            <ac:spMk id="3" creationId="{00000000-0000-0000-0000-000000000000}"/>
          </ac:spMkLst>
        </pc:spChg>
      </pc:sldChg>
      <pc:sldChg chg="addSp delSp modSp mod">
        <pc:chgData name="gael jeusset" userId="4b7a9b9ab9721322" providerId="LiveId" clId="{264C185C-CF04-4F51-A171-4678B8360E6B}" dt="2023-08-30T08:51:53.904" v="48" actId="1076"/>
        <pc:sldMkLst>
          <pc:docMk/>
          <pc:sldMk cId="2901422575" sldId="261"/>
        </pc:sldMkLst>
        <pc:spChg chg="add del mod">
          <ac:chgData name="gael jeusset" userId="4b7a9b9ab9721322" providerId="LiveId" clId="{264C185C-CF04-4F51-A171-4678B8360E6B}" dt="2023-08-30T08:50:17.774" v="17" actId="478"/>
          <ac:spMkLst>
            <pc:docMk/>
            <pc:sldMk cId="2901422575" sldId="261"/>
            <ac:spMk id="4" creationId="{F6CD7C07-D0FE-FFAA-1FD2-A42B956484E7}"/>
          </ac:spMkLst>
        </pc:spChg>
        <pc:spChg chg="del">
          <ac:chgData name="gael jeusset" userId="4b7a9b9ab9721322" providerId="LiveId" clId="{264C185C-CF04-4F51-A171-4678B8360E6B}" dt="2023-08-30T08:51:17.003" v="19" actId="478"/>
          <ac:spMkLst>
            <pc:docMk/>
            <pc:sldMk cId="2901422575" sldId="261"/>
            <ac:spMk id="6" creationId="{00000000-0000-0000-0000-000000000000}"/>
          </ac:spMkLst>
        </pc:spChg>
        <pc:graphicFrameChg chg="add mod modGraphic">
          <ac:chgData name="gael jeusset" userId="4b7a9b9ab9721322" providerId="LiveId" clId="{264C185C-CF04-4F51-A171-4678B8360E6B}" dt="2023-08-30T08:51:53.904" v="48" actId="1076"/>
          <ac:graphicFrameMkLst>
            <pc:docMk/>
            <pc:sldMk cId="2901422575" sldId="261"/>
            <ac:graphicFrameMk id="5" creationId="{9933D754-54DB-2043-EAA8-A30832C16BE1}"/>
          </ac:graphicFrameMkLst>
        </pc:graphicFrameChg>
        <pc:graphicFrameChg chg="del">
          <ac:chgData name="gael jeusset" userId="4b7a9b9ab9721322" providerId="LiveId" clId="{264C185C-CF04-4F51-A171-4678B8360E6B}" dt="2023-08-30T08:50:13.828" v="16" actId="478"/>
          <ac:graphicFrameMkLst>
            <pc:docMk/>
            <pc:sldMk cId="2901422575" sldId="261"/>
            <ac:graphicFrameMk id="12" creationId="{AC548948-65D2-F524-5637-1249BA7CD7FD}"/>
          </ac:graphicFrameMkLst>
        </pc:graphicFrameChg>
      </pc:sldChg>
      <pc:sldChg chg="delSp mod">
        <pc:chgData name="gael jeusset" userId="4b7a9b9ab9721322" providerId="LiveId" clId="{264C185C-CF04-4F51-A171-4678B8360E6B}" dt="2023-08-30T08:55:02.251" v="57" actId="478"/>
        <pc:sldMkLst>
          <pc:docMk/>
          <pc:sldMk cId="1769500542" sldId="262"/>
        </pc:sldMkLst>
        <pc:graphicFrameChg chg="del">
          <ac:chgData name="gael jeusset" userId="4b7a9b9ab9721322" providerId="LiveId" clId="{264C185C-CF04-4F51-A171-4678B8360E6B}" dt="2023-08-30T08:55:02.251" v="57" actId="478"/>
          <ac:graphicFrameMkLst>
            <pc:docMk/>
            <pc:sldMk cId="1769500542" sldId="262"/>
            <ac:graphicFrameMk id="13" creationId="{D44ECF43-2188-0F2C-1643-3DBBBB600D11}"/>
          </ac:graphicFrameMkLst>
        </pc:graphicFrameChg>
      </pc:sldChg>
      <pc:sldChg chg="addSp delSp modSp mod">
        <pc:chgData name="gael jeusset" userId="4b7a9b9ab9721322" providerId="LiveId" clId="{264C185C-CF04-4F51-A171-4678B8360E6B}" dt="2023-08-30T08:56:11.953" v="64" actId="14100"/>
        <pc:sldMkLst>
          <pc:docMk/>
          <pc:sldMk cId="2665669627" sldId="263"/>
        </pc:sldMkLst>
        <pc:graphicFrameChg chg="del">
          <ac:chgData name="gael jeusset" userId="4b7a9b9ab9721322" providerId="LiveId" clId="{264C185C-CF04-4F51-A171-4678B8360E6B}" dt="2023-08-30T08:56:02.285" v="61" actId="478"/>
          <ac:graphicFrameMkLst>
            <pc:docMk/>
            <pc:sldMk cId="2665669627" sldId="263"/>
            <ac:graphicFrameMk id="12" creationId="{C8A01E49-BB75-61AC-AFA7-C7F9178011B6}"/>
          </ac:graphicFrameMkLst>
        </pc:graphicFrameChg>
        <pc:picChg chg="add mod">
          <ac:chgData name="gael jeusset" userId="4b7a9b9ab9721322" providerId="LiveId" clId="{264C185C-CF04-4F51-A171-4678B8360E6B}" dt="2023-08-30T08:56:11.953" v="64" actId="14100"/>
          <ac:picMkLst>
            <pc:docMk/>
            <pc:sldMk cId="2665669627" sldId="263"/>
            <ac:picMk id="10" creationId="{59F011DE-D503-D00E-405C-17A28C09ADA3}"/>
          </ac:picMkLst>
        </pc:picChg>
      </pc:sldChg>
      <pc:sldChg chg="addSp delSp modSp mod">
        <pc:chgData name="gael jeusset" userId="4b7a9b9ab9721322" providerId="LiveId" clId="{264C185C-CF04-4F51-A171-4678B8360E6B}" dt="2023-08-30T08:58:14.640" v="129" actId="1076"/>
        <pc:sldMkLst>
          <pc:docMk/>
          <pc:sldMk cId="2450254164" sldId="264"/>
        </pc:sldMkLst>
        <pc:graphicFrameChg chg="add mod">
          <ac:chgData name="gael jeusset" userId="4b7a9b9ab9721322" providerId="LiveId" clId="{264C185C-CF04-4F51-A171-4678B8360E6B}" dt="2023-08-30T08:58:14.640" v="129" actId="1076"/>
          <ac:graphicFrameMkLst>
            <pc:docMk/>
            <pc:sldMk cId="2450254164" sldId="264"/>
            <ac:graphicFrameMk id="4" creationId="{08EDE853-8C04-90E3-B667-06CE5D9CD882}"/>
          </ac:graphicFrameMkLst>
        </pc:graphicFrameChg>
        <pc:graphicFrameChg chg="del">
          <ac:chgData name="gael jeusset" userId="4b7a9b9ab9721322" providerId="LiveId" clId="{264C185C-CF04-4F51-A171-4678B8360E6B}" dt="2023-08-30T08:57:58.227" v="127" actId="478"/>
          <ac:graphicFrameMkLst>
            <pc:docMk/>
            <pc:sldMk cId="2450254164" sldId="264"/>
            <ac:graphicFrameMk id="11" creationId="{6328EA55-D9F9-51FD-6AC7-D47B017B0C8D}"/>
          </ac:graphicFrameMkLst>
        </pc:graphicFrameChg>
        <pc:graphicFrameChg chg="del">
          <ac:chgData name="gael jeusset" userId="4b7a9b9ab9721322" providerId="LiveId" clId="{264C185C-CF04-4F51-A171-4678B8360E6B}" dt="2023-08-30T08:57:58.227" v="127" actId="478"/>
          <ac:graphicFrameMkLst>
            <pc:docMk/>
            <pc:sldMk cId="2450254164" sldId="264"/>
            <ac:graphicFrameMk id="12" creationId="{E2B713B8-E3BF-E37B-7DF7-C75F46D5F85A}"/>
          </ac:graphicFrameMkLst>
        </pc:graphicFrameChg>
      </pc:sldChg>
      <pc:sldChg chg="addSp delSp modSp mod">
        <pc:chgData name="gael jeusset" userId="4b7a9b9ab9721322" providerId="LiveId" clId="{264C185C-CF04-4F51-A171-4678B8360E6B}" dt="2023-08-30T08:58:28.231" v="132" actId="1076"/>
        <pc:sldMkLst>
          <pc:docMk/>
          <pc:sldMk cId="3249364062" sldId="265"/>
        </pc:sldMkLst>
        <pc:graphicFrameChg chg="add mod">
          <ac:chgData name="gael jeusset" userId="4b7a9b9ab9721322" providerId="LiveId" clId="{264C185C-CF04-4F51-A171-4678B8360E6B}" dt="2023-08-30T08:58:28.231" v="132" actId="1076"/>
          <ac:graphicFrameMkLst>
            <pc:docMk/>
            <pc:sldMk cId="3249364062" sldId="265"/>
            <ac:graphicFrameMk id="4" creationId="{B09A485C-D9AE-9CD4-8E01-0BE7955B4865}"/>
          </ac:graphicFrameMkLst>
        </pc:graphicFrameChg>
        <pc:graphicFrameChg chg="del">
          <ac:chgData name="gael jeusset" userId="4b7a9b9ab9721322" providerId="LiveId" clId="{264C185C-CF04-4F51-A171-4678B8360E6B}" dt="2023-08-30T08:58:22.512" v="130" actId="478"/>
          <ac:graphicFrameMkLst>
            <pc:docMk/>
            <pc:sldMk cId="3249364062" sldId="265"/>
            <ac:graphicFrameMk id="10" creationId="{0A9FB6DB-DFEC-1DAC-3368-5BF7F3D5A503}"/>
          </ac:graphicFrameMkLst>
        </pc:graphicFrameChg>
        <pc:graphicFrameChg chg="del">
          <ac:chgData name="gael jeusset" userId="4b7a9b9ab9721322" providerId="LiveId" clId="{264C185C-CF04-4F51-A171-4678B8360E6B}" dt="2023-08-30T08:58:22.512" v="130" actId="478"/>
          <ac:graphicFrameMkLst>
            <pc:docMk/>
            <pc:sldMk cId="3249364062" sldId="265"/>
            <ac:graphicFrameMk id="11" creationId="{E9643A3C-040F-2E82-07C8-A2861D74D882}"/>
          </ac:graphicFrameMkLst>
        </pc:graphicFrameChg>
      </pc:sldChg>
      <pc:sldChg chg="addSp delSp modSp mod">
        <pc:chgData name="gael jeusset" userId="4b7a9b9ab9721322" providerId="LiveId" clId="{264C185C-CF04-4F51-A171-4678B8360E6B}" dt="2023-08-30T08:58:40.686" v="135" actId="1076"/>
        <pc:sldMkLst>
          <pc:docMk/>
          <pc:sldMk cId="3781187874" sldId="266"/>
        </pc:sldMkLst>
        <pc:graphicFrameChg chg="add mod">
          <ac:chgData name="gael jeusset" userId="4b7a9b9ab9721322" providerId="LiveId" clId="{264C185C-CF04-4F51-A171-4678B8360E6B}" dt="2023-08-30T08:58:40.686" v="135" actId="1076"/>
          <ac:graphicFrameMkLst>
            <pc:docMk/>
            <pc:sldMk cId="3781187874" sldId="266"/>
            <ac:graphicFrameMk id="4" creationId="{703EBE60-A279-45EE-954D-10FB26E38BCB}"/>
          </ac:graphicFrameMkLst>
        </pc:graphicFrameChg>
        <pc:graphicFrameChg chg="del">
          <ac:chgData name="gael jeusset" userId="4b7a9b9ab9721322" providerId="LiveId" clId="{264C185C-CF04-4F51-A171-4678B8360E6B}" dt="2023-08-30T08:58:33.939" v="133" actId="478"/>
          <ac:graphicFrameMkLst>
            <pc:docMk/>
            <pc:sldMk cId="3781187874" sldId="266"/>
            <ac:graphicFrameMk id="10" creationId="{A3628D84-E81A-48B6-97D4-05303CD615F3}"/>
          </ac:graphicFrameMkLst>
        </pc:graphicFrameChg>
        <pc:graphicFrameChg chg="del">
          <ac:chgData name="gael jeusset" userId="4b7a9b9ab9721322" providerId="LiveId" clId="{264C185C-CF04-4F51-A171-4678B8360E6B}" dt="2023-08-30T08:58:33.939" v="133" actId="478"/>
          <ac:graphicFrameMkLst>
            <pc:docMk/>
            <pc:sldMk cId="3781187874" sldId="266"/>
            <ac:graphicFrameMk id="11" creationId="{84E50139-3244-E036-1E83-5148B38ED047}"/>
          </ac:graphicFrameMkLst>
        </pc:graphicFrameChg>
      </pc:sldChg>
      <pc:sldChg chg="addSp delSp modSp mod">
        <pc:chgData name="gael jeusset" userId="4b7a9b9ab9721322" providerId="LiveId" clId="{264C185C-CF04-4F51-A171-4678B8360E6B}" dt="2023-08-30T08:58:51.431" v="138" actId="1076"/>
        <pc:sldMkLst>
          <pc:docMk/>
          <pc:sldMk cId="4226787752" sldId="267"/>
        </pc:sldMkLst>
        <pc:graphicFrameChg chg="add mod">
          <ac:chgData name="gael jeusset" userId="4b7a9b9ab9721322" providerId="LiveId" clId="{264C185C-CF04-4F51-A171-4678B8360E6B}" dt="2023-08-30T08:58:51.431" v="138" actId="1076"/>
          <ac:graphicFrameMkLst>
            <pc:docMk/>
            <pc:sldMk cId="4226787752" sldId="267"/>
            <ac:graphicFrameMk id="4" creationId="{8D305C7A-56CD-8934-BDE0-FCC35AB0CF4B}"/>
          </ac:graphicFrameMkLst>
        </pc:graphicFrameChg>
        <pc:graphicFrameChg chg="del">
          <ac:chgData name="gael jeusset" userId="4b7a9b9ab9721322" providerId="LiveId" clId="{264C185C-CF04-4F51-A171-4678B8360E6B}" dt="2023-08-30T08:58:45.888" v="136" actId="478"/>
          <ac:graphicFrameMkLst>
            <pc:docMk/>
            <pc:sldMk cId="4226787752" sldId="267"/>
            <ac:graphicFrameMk id="10" creationId="{6AA3095B-1026-33A9-34BB-DB6CD0BEB42B}"/>
          </ac:graphicFrameMkLst>
        </pc:graphicFrameChg>
        <pc:graphicFrameChg chg="del">
          <ac:chgData name="gael jeusset" userId="4b7a9b9ab9721322" providerId="LiveId" clId="{264C185C-CF04-4F51-A171-4678B8360E6B}" dt="2023-08-30T08:58:45.888" v="136" actId="478"/>
          <ac:graphicFrameMkLst>
            <pc:docMk/>
            <pc:sldMk cId="4226787752" sldId="267"/>
            <ac:graphicFrameMk id="11" creationId="{6C56B0D2-1A86-E44A-C40B-4756D2E37D7D}"/>
          </ac:graphicFrameMkLst>
        </pc:graphicFrameChg>
      </pc:sldChg>
      <pc:sldChg chg="addSp delSp modSp mod">
        <pc:chgData name="gael jeusset" userId="4b7a9b9ab9721322" providerId="LiveId" clId="{264C185C-CF04-4F51-A171-4678B8360E6B}" dt="2023-08-30T08:59:04.828" v="141" actId="1076"/>
        <pc:sldMkLst>
          <pc:docMk/>
          <pc:sldMk cId="1586115885" sldId="268"/>
        </pc:sldMkLst>
        <pc:graphicFrameChg chg="add mod">
          <ac:chgData name="gael jeusset" userId="4b7a9b9ab9721322" providerId="LiveId" clId="{264C185C-CF04-4F51-A171-4678B8360E6B}" dt="2023-08-30T08:59:04.828" v="141" actId="1076"/>
          <ac:graphicFrameMkLst>
            <pc:docMk/>
            <pc:sldMk cId="1586115885" sldId="268"/>
            <ac:graphicFrameMk id="4" creationId="{8EAFB2E2-1F0B-C36D-5631-DF1E05983C85}"/>
          </ac:graphicFrameMkLst>
        </pc:graphicFrameChg>
        <pc:graphicFrameChg chg="del">
          <ac:chgData name="gael jeusset" userId="4b7a9b9ab9721322" providerId="LiveId" clId="{264C185C-CF04-4F51-A171-4678B8360E6B}" dt="2023-08-30T08:58:56.562" v="139" actId="478"/>
          <ac:graphicFrameMkLst>
            <pc:docMk/>
            <pc:sldMk cId="1586115885" sldId="268"/>
            <ac:graphicFrameMk id="11" creationId="{BD792902-4963-07C8-3A36-5A16ECB3FD26}"/>
          </ac:graphicFrameMkLst>
        </pc:graphicFrameChg>
        <pc:graphicFrameChg chg="del">
          <ac:chgData name="gael jeusset" userId="4b7a9b9ab9721322" providerId="LiveId" clId="{264C185C-CF04-4F51-A171-4678B8360E6B}" dt="2023-08-30T08:58:56.562" v="139" actId="478"/>
          <ac:graphicFrameMkLst>
            <pc:docMk/>
            <pc:sldMk cId="1586115885" sldId="268"/>
            <ac:graphicFrameMk id="12" creationId="{4422C25A-D4CA-4038-5497-9DC948416AE1}"/>
          </ac:graphicFrameMkLst>
        </pc:graphicFrameChg>
      </pc:sldChg>
      <pc:sldChg chg="ord">
        <pc:chgData name="gael jeusset" userId="4b7a9b9ab9721322" providerId="LiveId" clId="{264C185C-CF04-4F51-A171-4678B8360E6B}" dt="2023-08-30T08:59:53.717" v="160"/>
        <pc:sldMkLst>
          <pc:docMk/>
          <pc:sldMk cId="3218064030" sldId="269"/>
        </pc:sldMkLst>
      </pc:sldChg>
      <pc:sldChg chg="addSp delSp modSp mod">
        <pc:chgData name="gael jeusset" userId="4b7a9b9ab9721322" providerId="LiveId" clId="{264C185C-CF04-4F51-A171-4678B8360E6B}" dt="2023-08-30T08:55:50.096" v="60" actId="1076"/>
        <pc:sldMkLst>
          <pc:docMk/>
          <pc:sldMk cId="56310235" sldId="274"/>
        </pc:sldMkLst>
        <pc:spChg chg="add del mod">
          <ac:chgData name="gael jeusset" userId="4b7a9b9ab9721322" providerId="LiveId" clId="{264C185C-CF04-4F51-A171-4678B8360E6B}" dt="2023-08-30T08:52:25.910" v="50" actId="478"/>
          <ac:spMkLst>
            <pc:docMk/>
            <pc:sldMk cId="56310235" sldId="274"/>
            <ac:spMk id="5" creationId="{FAE52F25-18EB-A77A-2F0C-DE0624F827CA}"/>
          </ac:spMkLst>
        </pc:spChg>
        <pc:spChg chg="del">
          <ac:chgData name="gael jeusset" userId="4b7a9b9ab9721322" providerId="LiveId" clId="{264C185C-CF04-4F51-A171-4678B8360E6B}" dt="2023-08-30T08:52:28.971" v="51" actId="478"/>
          <ac:spMkLst>
            <pc:docMk/>
            <pc:sldMk cId="56310235" sldId="274"/>
            <ac:spMk id="6" creationId="{00000000-0000-0000-0000-000000000000}"/>
          </ac:spMkLst>
        </pc:spChg>
        <pc:graphicFrameChg chg="add del mod">
          <ac:chgData name="gael jeusset" userId="4b7a9b9ab9721322" providerId="LiveId" clId="{264C185C-CF04-4F51-A171-4678B8360E6B}" dt="2023-08-30T08:54:35.623" v="54" actId="478"/>
          <ac:graphicFrameMkLst>
            <pc:docMk/>
            <pc:sldMk cId="56310235" sldId="274"/>
            <ac:graphicFrameMk id="10" creationId="{566B1E8B-457A-3961-949A-80B7F66F2C82}"/>
          </ac:graphicFrameMkLst>
        </pc:graphicFrameChg>
        <pc:graphicFrameChg chg="del">
          <ac:chgData name="gael jeusset" userId="4b7a9b9ab9721322" providerId="LiveId" clId="{264C185C-CF04-4F51-A171-4678B8360E6B}" dt="2023-08-30T08:52:18.823" v="49" actId="478"/>
          <ac:graphicFrameMkLst>
            <pc:docMk/>
            <pc:sldMk cId="56310235" sldId="274"/>
            <ac:graphicFrameMk id="12" creationId="{AC548948-65D2-F524-5637-1249BA7CD7FD}"/>
          </ac:graphicFrameMkLst>
        </pc:graphicFrameChg>
        <pc:picChg chg="add del mod">
          <ac:chgData name="gael jeusset" userId="4b7a9b9ab9721322" providerId="LiveId" clId="{264C185C-CF04-4F51-A171-4678B8360E6B}" dt="2023-08-30T08:55:42.449" v="58" actId="478"/>
          <ac:picMkLst>
            <pc:docMk/>
            <pc:sldMk cId="56310235" sldId="274"/>
            <ac:picMk id="13" creationId="{C2D287D7-69FC-0738-E4B8-4E3690BFCB7D}"/>
          </ac:picMkLst>
        </pc:picChg>
        <pc:picChg chg="add mod">
          <ac:chgData name="gael jeusset" userId="4b7a9b9ab9721322" providerId="LiveId" clId="{264C185C-CF04-4F51-A171-4678B8360E6B}" dt="2023-08-30T08:55:50.096" v="60" actId="1076"/>
          <ac:picMkLst>
            <pc:docMk/>
            <pc:sldMk cId="56310235" sldId="274"/>
            <ac:picMk id="15" creationId="{4F05C8CF-9C93-22D2-99E5-4510A6624F53}"/>
          </ac:picMkLst>
        </pc:picChg>
      </pc:sldChg>
      <pc:sldChg chg="addSp delSp modSp mod">
        <pc:chgData name="gael jeusset" userId="4b7a9b9ab9721322" providerId="LiveId" clId="{264C185C-CF04-4F51-A171-4678B8360E6B}" dt="2023-08-30T08:57:36.667" v="126" actId="1076"/>
        <pc:sldMkLst>
          <pc:docMk/>
          <pc:sldMk cId="2533702359" sldId="275"/>
        </pc:sldMkLst>
        <pc:spChg chg="add del mod">
          <ac:chgData name="gael jeusset" userId="4b7a9b9ab9721322" providerId="LiveId" clId="{264C185C-CF04-4F51-A171-4678B8360E6B}" dt="2023-08-30T08:56:33.425" v="66" actId="478"/>
          <ac:spMkLst>
            <pc:docMk/>
            <pc:sldMk cId="2533702359" sldId="275"/>
            <ac:spMk id="5" creationId="{3316B792-66E5-B0F7-1228-201581213D87}"/>
          </ac:spMkLst>
        </pc:spChg>
        <pc:spChg chg="del">
          <ac:chgData name="gael jeusset" userId="4b7a9b9ab9721322" providerId="LiveId" clId="{264C185C-CF04-4F51-A171-4678B8360E6B}" dt="2023-08-30T08:56:36.535" v="67" actId="478"/>
          <ac:spMkLst>
            <pc:docMk/>
            <pc:sldMk cId="2533702359" sldId="275"/>
            <ac:spMk id="6" creationId="{00000000-0000-0000-0000-000000000000}"/>
          </ac:spMkLst>
        </pc:spChg>
        <pc:graphicFrameChg chg="add del mod modGraphic">
          <ac:chgData name="gael jeusset" userId="4b7a9b9ab9721322" providerId="LiveId" clId="{264C185C-CF04-4F51-A171-4678B8360E6B}" dt="2023-08-30T08:57:27.555" v="124" actId="478"/>
          <ac:graphicFrameMkLst>
            <pc:docMk/>
            <pc:sldMk cId="2533702359" sldId="275"/>
            <ac:graphicFrameMk id="10" creationId="{6E048050-A247-CD60-6186-88E608B6A83C}"/>
          </ac:graphicFrameMkLst>
        </pc:graphicFrameChg>
        <pc:graphicFrameChg chg="add mod">
          <ac:chgData name="gael jeusset" userId="4b7a9b9ab9721322" providerId="LiveId" clId="{264C185C-CF04-4F51-A171-4678B8360E6B}" dt="2023-08-30T08:57:36.667" v="126" actId="1076"/>
          <ac:graphicFrameMkLst>
            <pc:docMk/>
            <pc:sldMk cId="2533702359" sldId="275"/>
            <ac:graphicFrameMk id="11" creationId="{D1D48225-317D-1CF6-6F00-CF4B63A43BA9}"/>
          </ac:graphicFrameMkLst>
        </pc:graphicFrameChg>
        <pc:graphicFrameChg chg="del">
          <ac:chgData name="gael jeusset" userId="4b7a9b9ab9721322" providerId="LiveId" clId="{264C185C-CF04-4F51-A171-4678B8360E6B}" dt="2023-08-30T08:56:20.254" v="65" actId="478"/>
          <ac:graphicFrameMkLst>
            <pc:docMk/>
            <pc:sldMk cId="2533702359" sldId="275"/>
            <ac:graphicFrameMk id="12" creationId="{AC548948-65D2-F524-5637-1249BA7CD7FD}"/>
          </ac:graphicFrameMkLst>
        </pc:graphicFrameChg>
      </pc:sldChg>
      <pc:sldChg chg="addSp delSp modSp mod">
        <pc:chgData name="gael jeusset" userId="4b7a9b9ab9721322" providerId="LiveId" clId="{264C185C-CF04-4F51-A171-4678B8360E6B}" dt="2023-08-30T08:59:29.504" v="158" actId="1076"/>
        <pc:sldMkLst>
          <pc:docMk/>
          <pc:sldMk cId="2692195464" sldId="276"/>
        </pc:sldMkLst>
        <pc:graphicFrameChg chg="add mod modGraphic">
          <ac:chgData name="gael jeusset" userId="4b7a9b9ab9721322" providerId="LiveId" clId="{264C185C-CF04-4F51-A171-4678B8360E6B}" dt="2023-08-30T08:59:29.504" v="158" actId="1076"/>
          <ac:graphicFrameMkLst>
            <pc:docMk/>
            <pc:sldMk cId="2692195464" sldId="276"/>
            <ac:graphicFrameMk id="3" creationId="{8513747A-2CA0-AC4D-4687-5C612CD32899}"/>
          </ac:graphicFrameMkLst>
        </pc:graphicFrameChg>
        <pc:graphicFrameChg chg="del">
          <ac:chgData name="gael jeusset" userId="4b7a9b9ab9721322" providerId="LiveId" clId="{264C185C-CF04-4F51-A171-4678B8360E6B}" dt="2023-08-30T08:59:14.261" v="142" actId="478"/>
          <ac:graphicFrameMkLst>
            <pc:docMk/>
            <pc:sldMk cId="2692195464" sldId="276"/>
            <ac:graphicFrameMk id="18" creationId="{48DCDBF8-2F8A-072B-1A35-7A62E4E11E64}"/>
          </ac:graphicFrameMkLst>
        </pc:graphicFrameChg>
        <pc:graphicFrameChg chg="del">
          <ac:chgData name="gael jeusset" userId="4b7a9b9ab9721322" providerId="LiveId" clId="{264C185C-CF04-4F51-A171-4678B8360E6B}" dt="2023-08-30T08:59:14.261" v="142" actId="478"/>
          <ac:graphicFrameMkLst>
            <pc:docMk/>
            <pc:sldMk cId="2692195464" sldId="276"/>
            <ac:graphicFrameMk id="19" creationId="{047E9CC0-233C-A5D9-07A9-85D9B601812A}"/>
          </ac:graphicFrameMkLst>
        </pc:graphicFrameChg>
      </pc:sldChg>
    </pc:docChg>
  </pc:docChgLst>
  <pc:docChgLst>
    <pc:chgData name="gael jeusset" userId="4b7a9b9ab9721322" providerId="LiveId" clId="{9D0E9A6F-F7AE-4524-A3AB-6955939D3897}"/>
    <pc:docChg chg="modSld">
      <pc:chgData name="gael jeusset" userId="4b7a9b9ab9721322" providerId="LiveId" clId="{9D0E9A6F-F7AE-4524-A3AB-6955939D3897}" dt="2023-06-05T12:06:16.648" v="28" actId="20577"/>
      <pc:docMkLst>
        <pc:docMk/>
      </pc:docMkLst>
      <pc:sldChg chg="modSp mod">
        <pc:chgData name="gael jeusset" userId="4b7a9b9ab9721322" providerId="LiveId" clId="{9D0E9A6F-F7AE-4524-A3AB-6955939D3897}" dt="2023-06-05T12:06:16.648" v="28" actId="20577"/>
        <pc:sldMkLst>
          <pc:docMk/>
          <pc:sldMk cId="1413670881" sldId="260"/>
        </pc:sldMkLst>
        <pc:spChg chg="mod">
          <ac:chgData name="gael jeusset" userId="4b7a9b9ab9721322" providerId="LiveId" clId="{9D0E9A6F-F7AE-4524-A3AB-6955939D3897}" dt="2023-06-05T12:06:16.648" v="28" actId="20577"/>
          <ac:spMkLst>
            <pc:docMk/>
            <pc:sldMk cId="1413670881" sldId="260"/>
            <ac:spMk id="3" creationId="{00000000-0000-0000-0000-000000000000}"/>
          </ac:spMkLst>
        </pc:spChg>
      </pc:sldChg>
    </pc:docChg>
  </pc:docChgLst>
  <pc:docChgLst>
    <pc:chgData name="gael jeusset" userId="4b7a9b9ab9721322" providerId="LiveId" clId="{E2E1C0AE-D741-438A-B2A6-62D6084575E1}"/>
    <pc:docChg chg="undo custSel addSld modSld sldOrd">
      <pc:chgData name="gael jeusset" userId="4b7a9b9ab9721322" providerId="LiveId" clId="{E2E1C0AE-D741-438A-B2A6-62D6084575E1}" dt="2023-07-27T11:17:21.246" v="546" actId="20577"/>
      <pc:docMkLst>
        <pc:docMk/>
      </pc:docMkLst>
      <pc:sldChg chg="modSp mod">
        <pc:chgData name="gael jeusset" userId="4b7a9b9ab9721322" providerId="LiveId" clId="{E2E1C0AE-D741-438A-B2A6-62D6084575E1}" dt="2023-07-27T11:17:21.246" v="546" actId="20577"/>
        <pc:sldMkLst>
          <pc:docMk/>
          <pc:sldMk cId="1644707518" sldId="259"/>
        </pc:sldMkLst>
        <pc:spChg chg="mod">
          <ac:chgData name="gael jeusset" userId="4b7a9b9ab9721322" providerId="LiveId" clId="{E2E1C0AE-D741-438A-B2A6-62D6084575E1}" dt="2023-07-27T11:17:21.246" v="546" actId="20577"/>
          <ac:spMkLst>
            <pc:docMk/>
            <pc:sldMk cId="1644707518" sldId="259"/>
            <ac:spMk id="3" creationId="{00000000-0000-0000-0000-000000000000}"/>
          </ac:spMkLst>
        </pc:spChg>
      </pc:sldChg>
      <pc:sldChg chg="modSp mod">
        <pc:chgData name="gael jeusset" userId="4b7a9b9ab9721322" providerId="LiveId" clId="{E2E1C0AE-D741-438A-B2A6-62D6084575E1}" dt="2023-07-17T07:28:01.471" v="7" actId="20577"/>
        <pc:sldMkLst>
          <pc:docMk/>
          <pc:sldMk cId="1413670881" sldId="260"/>
        </pc:sldMkLst>
        <pc:spChg chg="mod">
          <ac:chgData name="gael jeusset" userId="4b7a9b9ab9721322" providerId="LiveId" clId="{E2E1C0AE-D741-438A-B2A6-62D6084575E1}" dt="2023-07-17T07:28:01.471" v="7" actId="20577"/>
          <ac:spMkLst>
            <pc:docMk/>
            <pc:sldMk cId="1413670881" sldId="260"/>
            <ac:spMk id="3" creationId="{00000000-0000-0000-0000-000000000000}"/>
          </ac:spMkLst>
        </pc:spChg>
      </pc:sldChg>
      <pc:sldChg chg="addSp delSp modSp mod">
        <pc:chgData name="gael jeusset" userId="4b7a9b9ab9721322" providerId="LiveId" clId="{E2E1C0AE-D741-438A-B2A6-62D6084575E1}" dt="2023-07-17T07:47:05.716" v="170" actId="20577"/>
        <pc:sldMkLst>
          <pc:docMk/>
          <pc:sldMk cId="2901422575" sldId="261"/>
        </pc:sldMkLst>
        <pc:spChg chg="del mod">
          <ac:chgData name="gael jeusset" userId="4b7a9b9ab9721322" providerId="LiveId" clId="{E2E1C0AE-D741-438A-B2A6-62D6084575E1}" dt="2023-07-17T07:31:48.319" v="10" actId="478"/>
          <ac:spMkLst>
            <pc:docMk/>
            <pc:sldMk cId="2901422575" sldId="261"/>
            <ac:spMk id="3" creationId="{00000000-0000-0000-0000-000000000000}"/>
          </ac:spMkLst>
        </pc:spChg>
        <pc:spChg chg="del">
          <ac:chgData name="gael jeusset" userId="4b7a9b9ab9721322" providerId="LiveId" clId="{E2E1C0AE-D741-438A-B2A6-62D6084575E1}" dt="2023-07-17T07:33:51.577" v="49" actId="478"/>
          <ac:spMkLst>
            <pc:docMk/>
            <pc:sldMk cId="2901422575" sldId="261"/>
            <ac:spMk id="4" creationId="{00000000-0000-0000-0000-000000000000}"/>
          </ac:spMkLst>
        </pc:spChg>
        <pc:spChg chg="mod">
          <ac:chgData name="gael jeusset" userId="4b7a9b9ab9721322" providerId="LiveId" clId="{E2E1C0AE-D741-438A-B2A6-62D6084575E1}" dt="2023-07-17T07:29:19.454" v="8" actId="1076"/>
          <ac:spMkLst>
            <pc:docMk/>
            <pc:sldMk cId="2901422575" sldId="261"/>
            <ac:spMk id="6" creationId="{00000000-0000-0000-0000-000000000000}"/>
          </ac:spMkLst>
        </pc:spChg>
        <pc:spChg chg="add del mod">
          <ac:chgData name="gael jeusset" userId="4b7a9b9ab9721322" providerId="LiveId" clId="{E2E1C0AE-D741-438A-B2A6-62D6084575E1}" dt="2023-07-17T07:32:15.612" v="12"/>
          <ac:spMkLst>
            <pc:docMk/>
            <pc:sldMk cId="2901422575" sldId="261"/>
            <ac:spMk id="11" creationId="{DD3D52BC-F602-6A9B-9696-118F4C131D91}"/>
          </ac:spMkLst>
        </pc:spChg>
        <pc:spChg chg="add del mod">
          <ac:chgData name="gael jeusset" userId="4b7a9b9ab9721322" providerId="LiveId" clId="{E2E1C0AE-D741-438A-B2A6-62D6084575E1}" dt="2023-07-17T07:33:56.758" v="50" actId="478"/>
          <ac:spMkLst>
            <pc:docMk/>
            <pc:sldMk cId="2901422575" sldId="261"/>
            <ac:spMk id="14" creationId="{B7C4318D-DA7F-FE73-D764-5C8D3508E3A3}"/>
          </ac:spMkLst>
        </pc:spChg>
        <pc:graphicFrameChg chg="del">
          <ac:chgData name="gael jeusset" userId="4b7a9b9ab9721322" providerId="LiveId" clId="{E2E1C0AE-D741-438A-B2A6-62D6084575E1}" dt="2023-07-17T07:31:51.229" v="11" actId="478"/>
          <ac:graphicFrameMkLst>
            <pc:docMk/>
            <pc:sldMk cId="2901422575" sldId="261"/>
            <ac:graphicFrameMk id="5" creationId="{00000000-0000-0000-0000-000000000000}"/>
          </ac:graphicFrameMkLst>
        </pc:graphicFrameChg>
        <pc:graphicFrameChg chg="add mod modGraphic">
          <ac:chgData name="gael jeusset" userId="4b7a9b9ab9721322" providerId="LiveId" clId="{E2E1C0AE-D741-438A-B2A6-62D6084575E1}" dt="2023-07-17T07:47:05.716" v="170" actId="20577"/>
          <ac:graphicFrameMkLst>
            <pc:docMk/>
            <pc:sldMk cId="2901422575" sldId="261"/>
            <ac:graphicFrameMk id="12" creationId="{AC548948-65D2-F524-5637-1249BA7CD7FD}"/>
          </ac:graphicFrameMkLst>
        </pc:graphicFrameChg>
      </pc:sldChg>
      <pc:sldChg chg="addSp delSp modSp mod">
        <pc:chgData name="gael jeusset" userId="4b7a9b9ab9721322" providerId="LiveId" clId="{E2E1C0AE-D741-438A-B2A6-62D6084575E1}" dt="2023-07-17T08:00:30.572" v="279"/>
        <pc:sldMkLst>
          <pc:docMk/>
          <pc:sldMk cId="1769500542" sldId="262"/>
        </pc:sldMkLst>
        <pc:spChg chg="add del mod">
          <ac:chgData name="gael jeusset" userId="4b7a9b9ab9721322" providerId="LiveId" clId="{E2E1C0AE-D741-438A-B2A6-62D6084575E1}" dt="2023-07-17T07:44:24.690" v="144" actId="478"/>
          <ac:spMkLst>
            <pc:docMk/>
            <pc:sldMk cId="1769500542" sldId="262"/>
            <ac:spMk id="10" creationId="{4A2FCBF5-3AA4-1EBE-5D84-97B6C514CCF5}"/>
          </ac:spMkLst>
        </pc:spChg>
        <pc:spChg chg="add mod">
          <ac:chgData name="gael jeusset" userId="4b7a9b9ab9721322" providerId="LiveId" clId="{E2E1C0AE-D741-438A-B2A6-62D6084575E1}" dt="2023-07-17T07:59:38.508" v="276" actId="20577"/>
          <ac:spMkLst>
            <pc:docMk/>
            <pc:sldMk cId="1769500542" sldId="262"/>
            <ac:spMk id="12" creationId="{D8DB0792-6B40-73D6-7285-0111A4E44465}"/>
          </ac:spMkLst>
        </pc:spChg>
        <pc:graphicFrameChg chg="del">
          <ac:chgData name="gael jeusset" userId="4b7a9b9ab9721322" providerId="LiveId" clId="{E2E1C0AE-D741-438A-B2A6-62D6084575E1}" dt="2023-07-17T07:44:20.846" v="143" actId="478"/>
          <ac:graphicFrameMkLst>
            <pc:docMk/>
            <pc:sldMk cId="1769500542" sldId="262"/>
            <ac:graphicFrameMk id="4" creationId="{00000000-0000-0000-0000-000000000000}"/>
          </ac:graphicFrameMkLst>
        </pc:graphicFrameChg>
        <pc:graphicFrameChg chg="add">
          <ac:chgData name="gael jeusset" userId="4b7a9b9ab9721322" providerId="LiveId" clId="{E2E1C0AE-D741-438A-B2A6-62D6084575E1}" dt="2023-07-17T08:00:30.572" v="279"/>
          <ac:graphicFrameMkLst>
            <pc:docMk/>
            <pc:sldMk cId="1769500542" sldId="262"/>
            <ac:graphicFrameMk id="13" creationId="{D44ECF43-2188-0F2C-1643-3DBBBB600D11}"/>
          </ac:graphicFrameMkLst>
        </pc:graphicFrameChg>
      </pc:sldChg>
      <pc:sldChg chg="addSp delSp modSp mod">
        <pc:chgData name="gael jeusset" userId="4b7a9b9ab9721322" providerId="LiveId" clId="{E2E1C0AE-D741-438A-B2A6-62D6084575E1}" dt="2023-07-17T08:00:42.311" v="280"/>
        <pc:sldMkLst>
          <pc:docMk/>
          <pc:sldMk cId="2665669627" sldId="263"/>
        </pc:sldMkLst>
        <pc:spChg chg="add del mod">
          <ac:chgData name="gael jeusset" userId="4b7a9b9ab9721322" providerId="LiveId" clId="{E2E1C0AE-D741-438A-B2A6-62D6084575E1}" dt="2023-07-17T07:45:06.093" v="146" actId="478"/>
          <ac:spMkLst>
            <pc:docMk/>
            <pc:sldMk cId="2665669627" sldId="263"/>
            <ac:spMk id="11" creationId="{3E5AF9F7-825F-02BD-1F21-9309F2D39E58}"/>
          </ac:spMkLst>
        </pc:spChg>
        <pc:graphicFrameChg chg="del">
          <ac:chgData name="gael jeusset" userId="4b7a9b9ab9721322" providerId="LiveId" clId="{E2E1C0AE-D741-438A-B2A6-62D6084575E1}" dt="2023-07-17T07:45:02.606" v="145" actId="478"/>
          <ac:graphicFrameMkLst>
            <pc:docMk/>
            <pc:sldMk cId="2665669627" sldId="263"/>
            <ac:graphicFrameMk id="4" creationId="{00000000-0000-0000-0000-000000000000}"/>
          </ac:graphicFrameMkLst>
        </pc:graphicFrameChg>
        <pc:graphicFrameChg chg="add">
          <ac:chgData name="gael jeusset" userId="4b7a9b9ab9721322" providerId="LiveId" clId="{E2E1C0AE-D741-438A-B2A6-62D6084575E1}" dt="2023-07-17T08:00:42.311" v="280"/>
          <ac:graphicFrameMkLst>
            <pc:docMk/>
            <pc:sldMk cId="2665669627" sldId="263"/>
            <ac:graphicFrameMk id="12" creationId="{C8A01E49-BB75-61AC-AFA7-C7F9178011B6}"/>
          </ac:graphicFrameMkLst>
        </pc:graphicFrameChg>
      </pc:sldChg>
      <pc:sldChg chg="addSp delSp modSp mod">
        <pc:chgData name="gael jeusset" userId="4b7a9b9ab9721322" providerId="LiveId" clId="{E2E1C0AE-D741-438A-B2A6-62D6084575E1}" dt="2023-07-17T08:06:01.581" v="507" actId="1076"/>
        <pc:sldMkLst>
          <pc:docMk/>
          <pc:sldMk cId="2450254164" sldId="264"/>
        </pc:sldMkLst>
        <pc:spChg chg="add del mod">
          <ac:chgData name="gael jeusset" userId="4b7a9b9ab9721322" providerId="LiveId" clId="{E2E1C0AE-D741-438A-B2A6-62D6084575E1}" dt="2023-07-17T07:45:23.010" v="148" actId="478"/>
          <ac:spMkLst>
            <pc:docMk/>
            <pc:sldMk cId="2450254164" sldId="264"/>
            <ac:spMk id="9" creationId="{4E1A65F0-A602-6E95-B563-8C25820BEFC0}"/>
          </ac:spMkLst>
        </pc:spChg>
        <pc:graphicFrameChg chg="del">
          <ac:chgData name="gael jeusset" userId="4b7a9b9ab9721322" providerId="LiveId" clId="{E2E1C0AE-D741-438A-B2A6-62D6084575E1}" dt="2023-07-17T07:45:19.270" v="147" actId="478"/>
          <ac:graphicFrameMkLst>
            <pc:docMk/>
            <pc:sldMk cId="2450254164" sldId="264"/>
            <ac:graphicFrameMk id="4" creationId="{00000000-0000-0000-0000-000000000000}"/>
          </ac:graphicFrameMkLst>
        </pc:graphicFrameChg>
        <pc:graphicFrameChg chg="add del mod modGraphic">
          <ac:chgData name="gael jeusset" userId="4b7a9b9ab9721322" providerId="LiveId" clId="{E2E1C0AE-D741-438A-B2A6-62D6084575E1}" dt="2023-07-17T08:04:11.643" v="500" actId="478"/>
          <ac:graphicFrameMkLst>
            <pc:docMk/>
            <pc:sldMk cId="2450254164" sldId="264"/>
            <ac:graphicFrameMk id="10" creationId="{D8C77E34-47EF-2726-7F92-E1909CBB7108}"/>
          </ac:graphicFrameMkLst>
        </pc:graphicFrameChg>
        <pc:graphicFrameChg chg="add mod">
          <ac:chgData name="gael jeusset" userId="4b7a9b9ab9721322" providerId="LiveId" clId="{E2E1C0AE-D741-438A-B2A6-62D6084575E1}" dt="2023-07-17T08:05:28.964" v="503"/>
          <ac:graphicFrameMkLst>
            <pc:docMk/>
            <pc:sldMk cId="2450254164" sldId="264"/>
            <ac:graphicFrameMk id="11" creationId="{6328EA55-D9F9-51FD-6AC7-D47B017B0C8D}"/>
          </ac:graphicFrameMkLst>
        </pc:graphicFrameChg>
        <pc:graphicFrameChg chg="add mod modGraphic">
          <ac:chgData name="gael jeusset" userId="4b7a9b9ab9721322" providerId="LiveId" clId="{E2E1C0AE-D741-438A-B2A6-62D6084575E1}" dt="2023-07-17T08:06:01.581" v="507" actId="1076"/>
          <ac:graphicFrameMkLst>
            <pc:docMk/>
            <pc:sldMk cId="2450254164" sldId="264"/>
            <ac:graphicFrameMk id="12" creationId="{E2B713B8-E3BF-E37B-7DF7-C75F46D5F85A}"/>
          </ac:graphicFrameMkLst>
        </pc:graphicFrameChg>
      </pc:sldChg>
      <pc:sldChg chg="addSp delSp modSp mod">
        <pc:chgData name="gael jeusset" userId="4b7a9b9ab9721322" providerId="LiveId" clId="{E2E1C0AE-D741-438A-B2A6-62D6084575E1}" dt="2023-07-17T08:06:12.258" v="508"/>
        <pc:sldMkLst>
          <pc:docMk/>
          <pc:sldMk cId="3249364062" sldId="265"/>
        </pc:sldMkLst>
        <pc:spChg chg="add del mod">
          <ac:chgData name="gael jeusset" userId="4b7a9b9ab9721322" providerId="LiveId" clId="{E2E1C0AE-D741-438A-B2A6-62D6084575E1}" dt="2023-07-17T07:45:32.214" v="150" actId="478"/>
          <ac:spMkLst>
            <pc:docMk/>
            <pc:sldMk cId="3249364062" sldId="265"/>
            <ac:spMk id="9" creationId="{161A54D5-190E-FA36-0016-5F64556C1298}"/>
          </ac:spMkLst>
        </pc:spChg>
        <pc:graphicFrameChg chg="del">
          <ac:chgData name="gael jeusset" userId="4b7a9b9ab9721322" providerId="LiveId" clId="{E2E1C0AE-D741-438A-B2A6-62D6084575E1}" dt="2023-07-17T07:45:28.581" v="149" actId="478"/>
          <ac:graphicFrameMkLst>
            <pc:docMk/>
            <pc:sldMk cId="3249364062" sldId="265"/>
            <ac:graphicFrameMk id="4" creationId="{00000000-0000-0000-0000-000000000000}"/>
          </ac:graphicFrameMkLst>
        </pc:graphicFrameChg>
        <pc:graphicFrameChg chg="add mod">
          <ac:chgData name="gael jeusset" userId="4b7a9b9ab9721322" providerId="LiveId" clId="{E2E1C0AE-D741-438A-B2A6-62D6084575E1}" dt="2023-07-17T08:06:12.258" v="508"/>
          <ac:graphicFrameMkLst>
            <pc:docMk/>
            <pc:sldMk cId="3249364062" sldId="265"/>
            <ac:graphicFrameMk id="10" creationId="{0A9FB6DB-DFEC-1DAC-3368-5BF7F3D5A503}"/>
          </ac:graphicFrameMkLst>
        </pc:graphicFrameChg>
        <pc:graphicFrameChg chg="add mod">
          <ac:chgData name="gael jeusset" userId="4b7a9b9ab9721322" providerId="LiveId" clId="{E2E1C0AE-D741-438A-B2A6-62D6084575E1}" dt="2023-07-17T08:06:12.258" v="508"/>
          <ac:graphicFrameMkLst>
            <pc:docMk/>
            <pc:sldMk cId="3249364062" sldId="265"/>
            <ac:graphicFrameMk id="11" creationId="{E9643A3C-040F-2E82-07C8-A2861D74D882}"/>
          </ac:graphicFrameMkLst>
        </pc:graphicFrameChg>
      </pc:sldChg>
      <pc:sldChg chg="addSp delSp modSp mod">
        <pc:chgData name="gael jeusset" userId="4b7a9b9ab9721322" providerId="LiveId" clId="{E2E1C0AE-D741-438A-B2A6-62D6084575E1}" dt="2023-07-17T08:06:20.097" v="509"/>
        <pc:sldMkLst>
          <pc:docMk/>
          <pc:sldMk cId="3781187874" sldId="266"/>
        </pc:sldMkLst>
        <pc:spChg chg="add del mod">
          <ac:chgData name="gael jeusset" userId="4b7a9b9ab9721322" providerId="LiveId" clId="{E2E1C0AE-D741-438A-B2A6-62D6084575E1}" dt="2023-07-17T07:45:42.726" v="152" actId="478"/>
          <ac:spMkLst>
            <pc:docMk/>
            <pc:sldMk cId="3781187874" sldId="266"/>
            <ac:spMk id="9" creationId="{A749E3E0-2EA3-46DB-FC75-7D50F88E7D35}"/>
          </ac:spMkLst>
        </pc:spChg>
        <pc:graphicFrameChg chg="del">
          <ac:chgData name="gael jeusset" userId="4b7a9b9ab9721322" providerId="LiveId" clId="{E2E1C0AE-D741-438A-B2A6-62D6084575E1}" dt="2023-07-17T07:45:38.515" v="151" actId="478"/>
          <ac:graphicFrameMkLst>
            <pc:docMk/>
            <pc:sldMk cId="3781187874" sldId="266"/>
            <ac:graphicFrameMk id="4" creationId="{00000000-0000-0000-0000-000000000000}"/>
          </ac:graphicFrameMkLst>
        </pc:graphicFrameChg>
        <pc:graphicFrameChg chg="add mod">
          <ac:chgData name="gael jeusset" userId="4b7a9b9ab9721322" providerId="LiveId" clId="{E2E1C0AE-D741-438A-B2A6-62D6084575E1}" dt="2023-07-17T08:06:20.097" v="509"/>
          <ac:graphicFrameMkLst>
            <pc:docMk/>
            <pc:sldMk cId="3781187874" sldId="266"/>
            <ac:graphicFrameMk id="10" creationId="{A3628D84-E81A-48B6-97D4-05303CD615F3}"/>
          </ac:graphicFrameMkLst>
        </pc:graphicFrameChg>
        <pc:graphicFrameChg chg="add mod">
          <ac:chgData name="gael jeusset" userId="4b7a9b9ab9721322" providerId="LiveId" clId="{E2E1C0AE-D741-438A-B2A6-62D6084575E1}" dt="2023-07-17T08:06:20.097" v="509"/>
          <ac:graphicFrameMkLst>
            <pc:docMk/>
            <pc:sldMk cId="3781187874" sldId="266"/>
            <ac:graphicFrameMk id="11" creationId="{84E50139-3244-E036-1E83-5148B38ED047}"/>
          </ac:graphicFrameMkLst>
        </pc:graphicFrameChg>
      </pc:sldChg>
      <pc:sldChg chg="addSp delSp modSp mod">
        <pc:chgData name="gael jeusset" userId="4b7a9b9ab9721322" providerId="LiveId" clId="{E2E1C0AE-D741-438A-B2A6-62D6084575E1}" dt="2023-07-17T08:06:24.235" v="510"/>
        <pc:sldMkLst>
          <pc:docMk/>
          <pc:sldMk cId="4226787752" sldId="267"/>
        </pc:sldMkLst>
        <pc:spChg chg="add del mod">
          <ac:chgData name="gael jeusset" userId="4b7a9b9ab9721322" providerId="LiveId" clId="{E2E1C0AE-D741-438A-B2A6-62D6084575E1}" dt="2023-07-17T07:45:53.612" v="154" actId="478"/>
          <ac:spMkLst>
            <pc:docMk/>
            <pc:sldMk cId="4226787752" sldId="267"/>
            <ac:spMk id="9" creationId="{CB88C51F-FB9B-A808-6EE0-6D8C92F7D493}"/>
          </ac:spMkLst>
        </pc:spChg>
        <pc:graphicFrameChg chg="del">
          <ac:chgData name="gael jeusset" userId="4b7a9b9ab9721322" providerId="LiveId" clId="{E2E1C0AE-D741-438A-B2A6-62D6084575E1}" dt="2023-07-17T07:45:50.393" v="153" actId="478"/>
          <ac:graphicFrameMkLst>
            <pc:docMk/>
            <pc:sldMk cId="4226787752" sldId="267"/>
            <ac:graphicFrameMk id="4" creationId="{00000000-0000-0000-0000-000000000000}"/>
          </ac:graphicFrameMkLst>
        </pc:graphicFrameChg>
        <pc:graphicFrameChg chg="add mod">
          <ac:chgData name="gael jeusset" userId="4b7a9b9ab9721322" providerId="LiveId" clId="{E2E1C0AE-D741-438A-B2A6-62D6084575E1}" dt="2023-07-17T08:06:24.235" v="510"/>
          <ac:graphicFrameMkLst>
            <pc:docMk/>
            <pc:sldMk cId="4226787752" sldId="267"/>
            <ac:graphicFrameMk id="10" creationId="{6AA3095B-1026-33A9-34BB-DB6CD0BEB42B}"/>
          </ac:graphicFrameMkLst>
        </pc:graphicFrameChg>
        <pc:graphicFrameChg chg="add mod">
          <ac:chgData name="gael jeusset" userId="4b7a9b9ab9721322" providerId="LiveId" clId="{E2E1C0AE-D741-438A-B2A6-62D6084575E1}" dt="2023-07-17T08:06:24.235" v="510"/>
          <ac:graphicFrameMkLst>
            <pc:docMk/>
            <pc:sldMk cId="4226787752" sldId="267"/>
            <ac:graphicFrameMk id="11" creationId="{6C56B0D2-1A86-E44A-C40B-4756D2E37D7D}"/>
          </ac:graphicFrameMkLst>
        </pc:graphicFrameChg>
      </pc:sldChg>
      <pc:sldChg chg="addSp delSp modSp mod">
        <pc:chgData name="gael jeusset" userId="4b7a9b9ab9721322" providerId="LiveId" clId="{E2E1C0AE-D741-438A-B2A6-62D6084575E1}" dt="2023-07-17T08:06:29.149" v="511"/>
        <pc:sldMkLst>
          <pc:docMk/>
          <pc:sldMk cId="1586115885" sldId="268"/>
        </pc:sldMkLst>
        <pc:spChg chg="add del mod">
          <ac:chgData name="gael jeusset" userId="4b7a9b9ab9721322" providerId="LiveId" clId="{E2E1C0AE-D741-438A-B2A6-62D6084575E1}" dt="2023-07-17T07:46:03.894" v="156" actId="478"/>
          <ac:spMkLst>
            <pc:docMk/>
            <pc:sldMk cId="1586115885" sldId="268"/>
            <ac:spMk id="10" creationId="{5E871895-A8D3-CA7C-4837-2B2710E54135}"/>
          </ac:spMkLst>
        </pc:spChg>
        <pc:graphicFrameChg chg="del">
          <ac:chgData name="gael jeusset" userId="4b7a9b9ab9721322" providerId="LiveId" clId="{E2E1C0AE-D741-438A-B2A6-62D6084575E1}" dt="2023-07-17T07:46:00.164" v="155" actId="478"/>
          <ac:graphicFrameMkLst>
            <pc:docMk/>
            <pc:sldMk cId="1586115885" sldId="268"/>
            <ac:graphicFrameMk id="4" creationId="{00000000-0000-0000-0000-000000000000}"/>
          </ac:graphicFrameMkLst>
        </pc:graphicFrameChg>
        <pc:graphicFrameChg chg="add mod">
          <ac:chgData name="gael jeusset" userId="4b7a9b9ab9721322" providerId="LiveId" clId="{E2E1C0AE-D741-438A-B2A6-62D6084575E1}" dt="2023-07-17T08:06:29.149" v="511"/>
          <ac:graphicFrameMkLst>
            <pc:docMk/>
            <pc:sldMk cId="1586115885" sldId="268"/>
            <ac:graphicFrameMk id="11" creationId="{BD792902-4963-07C8-3A36-5A16ECB3FD26}"/>
          </ac:graphicFrameMkLst>
        </pc:graphicFrameChg>
        <pc:graphicFrameChg chg="add mod">
          <ac:chgData name="gael jeusset" userId="4b7a9b9ab9721322" providerId="LiveId" clId="{E2E1C0AE-D741-438A-B2A6-62D6084575E1}" dt="2023-07-17T08:06:29.149" v="511"/>
          <ac:graphicFrameMkLst>
            <pc:docMk/>
            <pc:sldMk cId="1586115885" sldId="268"/>
            <ac:graphicFrameMk id="12" creationId="{4422C25A-D4CA-4038-5497-9DC948416AE1}"/>
          </ac:graphicFrameMkLst>
        </pc:graphicFrameChg>
      </pc:sldChg>
      <pc:sldChg chg="addSp delSp modSp mod">
        <pc:chgData name="gael jeusset" userId="4b7a9b9ab9721322" providerId="LiveId" clId="{E2E1C0AE-D741-438A-B2A6-62D6084575E1}" dt="2023-07-17T08:08:19.520" v="514" actId="115"/>
        <pc:sldMkLst>
          <pc:docMk/>
          <pc:sldMk cId="290733731" sldId="270"/>
        </pc:sldMkLst>
        <pc:spChg chg="mod">
          <ac:chgData name="gael jeusset" userId="4b7a9b9ab9721322" providerId="LiveId" clId="{E2E1C0AE-D741-438A-B2A6-62D6084575E1}" dt="2023-07-17T08:08:19.520" v="514" actId="115"/>
          <ac:spMkLst>
            <pc:docMk/>
            <pc:sldMk cId="290733731" sldId="270"/>
            <ac:spMk id="7" creationId="{00000000-0000-0000-0000-000000000000}"/>
          </ac:spMkLst>
        </pc:spChg>
        <pc:spChg chg="add del mod">
          <ac:chgData name="gael jeusset" userId="4b7a9b9ab9721322" providerId="LiveId" clId="{E2E1C0AE-D741-438A-B2A6-62D6084575E1}" dt="2023-07-17T07:46:23.298" v="158" actId="478"/>
          <ac:spMkLst>
            <pc:docMk/>
            <pc:sldMk cId="290733731" sldId="270"/>
            <ac:spMk id="9" creationId="{A97E252D-5AA6-714C-E24F-181E0B63C77A}"/>
          </ac:spMkLst>
        </pc:spChg>
        <pc:graphicFrameChg chg="del">
          <ac:chgData name="gael jeusset" userId="4b7a9b9ab9721322" providerId="LiveId" clId="{E2E1C0AE-D741-438A-B2A6-62D6084575E1}" dt="2023-07-17T07:46:19.616" v="157" actId="478"/>
          <ac:graphicFrameMkLst>
            <pc:docMk/>
            <pc:sldMk cId="290733731" sldId="270"/>
            <ac:graphicFrameMk id="4" creationId="{00000000-0000-0000-0000-000000000000}"/>
          </ac:graphicFrameMkLst>
        </pc:graphicFrameChg>
      </pc:sldChg>
      <pc:sldChg chg="modSp add mod">
        <pc:chgData name="gael jeusset" userId="4b7a9b9ab9721322" providerId="LiveId" clId="{E2E1C0AE-D741-438A-B2A6-62D6084575E1}" dt="2023-07-17T07:55:15.254" v="272" actId="255"/>
        <pc:sldMkLst>
          <pc:docMk/>
          <pc:sldMk cId="56310235" sldId="274"/>
        </pc:sldMkLst>
        <pc:spChg chg="mod">
          <ac:chgData name="gael jeusset" userId="4b7a9b9ab9721322" providerId="LiveId" clId="{E2E1C0AE-D741-438A-B2A6-62D6084575E1}" dt="2023-07-17T07:55:15.254" v="272" actId="255"/>
          <ac:spMkLst>
            <pc:docMk/>
            <pc:sldMk cId="56310235" sldId="274"/>
            <ac:spMk id="4" creationId="{00000000-0000-0000-0000-000000000000}"/>
          </ac:spMkLst>
        </pc:spChg>
        <pc:graphicFrameChg chg="mod modGraphic">
          <ac:chgData name="gael jeusset" userId="4b7a9b9ab9721322" providerId="LiveId" clId="{E2E1C0AE-D741-438A-B2A6-62D6084575E1}" dt="2023-07-17T07:44:01.949" v="142" actId="20577"/>
          <ac:graphicFrameMkLst>
            <pc:docMk/>
            <pc:sldMk cId="56310235" sldId="274"/>
            <ac:graphicFrameMk id="12" creationId="{AC548948-65D2-F524-5637-1249BA7CD7FD}"/>
          </ac:graphicFrameMkLst>
        </pc:graphicFrameChg>
      </pc:sldChg>
      <pc:sldChg chg="modSp add mod ord">
        <pc:chgData name="gael jeusset" userId="4b7a9b9ab9721322" providerId="LiveId" clId="{E2E1C0AE-D741-438A-B2A6-62D6084575E1}" dt="2023-07-17T07:59:45.867" v="278"/>
        <pc:sldMkLst>
          <pc:docMk/>
          <pc:sldMk cId="2533702359" sldId="275"/>
        </pc:sldMkLst>
        <pc:spChg chg="mod">
          <ac:chgData name="gael jeusset" userId="4b7a9b9ab9721322" providerId="LiveId" clId="{E2E1C0AE-D741-438A-B2A6-62D6084575E1}" dt="2023-07-17T07:54:48.279" v="270" actId="20577"/>
          <ac:spMkLst>
            <pc:docMk/>
            <pc:sldMk cId="2533702359" sldId="275"/>
            <ac:spMk id="4" creationId="{00000000-0000-0000-0000-000000000000}"/>
          </ac:spMkLst>
        </pc:spChg>
        <pc:graphicFrameChg chg="mod modGraphic">
          <ac:chgData name="gael jeusset" userId="4b7a9b9ab9721322" providerId="LiveId" clId="{E2E1C0AE-D741-438A-B2A6-62D6084575E1}" dt="2023-07-17T07:52:58.211" v="197" actId="207"/>
          <ac:graphicFrameMkLst>
            <pc:docMk/>
            <pc:sldMk cId="2533702359" sldId="275"/>
            <ac:graphicFrameMk id="12" creationId="{AC548948-65D2-F524-5637-1249BA7CD7FD}"/>
          </ac:graphicFrameMkLst>
        </pc:graphicFrameChg>
      </pc:sldChg>
      <pc:sldChg chg="addSp delSp modSp add mod">
        <pc:chgData name="gael jeusset" userId="4b7a9b9ab9721322" providerId="LiveId" clId="{E2E1C0AE-D741-438A-B2A6-62D6084575E1}" dt="2023-07-17T08:12:46.375" v="530" actId="1076"/>
        <pc:sldMkLst>
          <pc:docMk/>
          <pc:sldMk cId="2692195464" sldId="276"/>
        </pc:sldMkLst>
        <pc:spChg chg="del mod">
          <ac:chgData name="gael jeusset" userId="4b7a9b9ab9721322" providerId="LiveId" clId="{E2E1C0AE-D741-438A-B2A6-62D6084575E1}" dt="2023-07-17T08:10:24.283" v="517" actId="478"/>
          <ac:spMkLst>
            <pc:docMk/>
            <pc:sldMk cId="2692195464" sldId="276"/>
            <ac:spMk id="3" creationId="{00000000-0000-0000-0000-000000000000}"/>
          </ac:spMkLst>
        </pc:spChg>
        <pc:spChg chg="add mod">
          <ac:chgData name="gael jeusset" userId="4b7a9b9ab9721322" providerId="LiveId" clId="{E2E1C0AE-D741-438A-B2A6-62D6084575E1}" dt="2023-07-17T08:11:30.510" v="526" actId="1076"/>
          <ac:spMkLst>
            <pc:docMk/>
            <pc:sldMk cId="2692195464" sldId="276"/>
            <ac:spMk id="15" creationId="{E4E4C2E5-3B60-23F5-D1E9-E399CE7472DC}"/>
          </ac:spMkLst>
        </pc:spChg>
        <pc:graphicFrameChg chg="del">
          <ac:chgData name="gael jeusset" userId="4b7a9b9ab9721322" providerId="LiveId" clId="{E2E1C0AE-D741-438A-B2A6-62D6084575E1}" dt="2023-07-17T08:10:27.182" v="518" actId="478"/>
          <ac:graphicFrameMkLst>
            <pc:docMk/>
            <pc:sldMk cId="2692195464" sldId="276"/>
            <ac:graphicFrameMk id="4" creationId="{00000000-0000-0000-0000-000000000000}"/>
          </ac:graphicFrameMkLst>
        </pc:graphicFrameChg>
        <pc:graphicFrameChg chg="add mod">
          <ac:chgData name="gael jeusset" userId="4b7a9b9ab9721322" providerId="LiveId" clId="{E2E1C0AE-D741-438A-B2A6-62D6084575E1}" dt="2023-07-17T08:12:29.767" v="528" actId="1076"/>
          <ac:graphicFrameMkLst>
            <pc:docMk/>
            <pc:sldMk cId="2692195464" sldId="276"/>
            <ac:graphicFrameMk id="18" creationId="{48DCDBF8-2F8A-072B-1A35-7A62E4E11E64}"/>
          </ac:graphicFrameMkLst>
        </pc:graphicFrameChg>
        <pc:graphicFrameChg chg="add mod">
          <ac:chgData name="gael jeusset" userId="4b7a9b9ab9721322" providerId="LiveId" clId="{E2E1C0AE-D741-438A-B2A6-62D6084575E1}" dt="2023-07-17T08:12:46.375" v="530" actId="1076"/>
          <ac:graphicFrameMkLst>
            <pc:docMk/>
            <pc:sldMk cId="2692195464" sldId="276"/>
            <ac:graphicFrameMk id="19" creationId="{047E9CC0-233C-A5D9-07A9-85D9B601812A}"/>
          </ac:graphicFrameMkLst>
        </pc:graphicFrameChg>
        <pc:picChg chg="del">
          <ac:chgData name="gael jeusset" userId="4b7a9b9ab9721322" providerId="LiveId" clId="{E2E1C0AE-D741-438A-B2A6-62D6084575E1}" dt="2023-07-17T08:10:29.431" v="519" actId="478"/>
          <ac:picMkLst>
            <pc:docMk/>
            <pc:sldMk cId="2692195464" sldId="276"/>
            <ac:picMk id="6" creationId="{00000000-0000-0000-0000-000000000000}"/>
          </ac:picMkLst>
        </pc:picChg>
        <pc:picChg chg="del">
          <ac:chgData name="gael jeusset" userId="4b7a9b9ab9721322" providerId="LiveId" clId="{E2E1C0AE-D741-438A-B2A6-62D6084575E1}" dt="2023-07-17T08:10:29.431" v="519" actId="478"/>
          <ac:picMkLst>
            <pc:docMk/>
            <pc:sldMk cId="2692195464" sldId="276"/>
            <ac:picMk id="7" creationId="{00000000-0000-0000-0000-000000000000}"/>
          </ac:picMkLst>
        </pc:picChg>
        <pc:picChg chg="del">
          <ac:chgData name="gael jeusset" userId="4b7a9b9ab9721322" providerId="LiveId" clId="{E2E1C0AE-D741-438A-B2A6-62D6084575E1}" dt="2023-07-17T08:10:29.431" v="519" actId="478"/>
          <ac:picMkLst>
            <pc:docMk/>
            <pc:sldMk cId="2692195464" sldId="276"/>
            <ac:picMk id="8" creationId="{00000000-0000-0000-0000-000000000000}"/>
          </ac:picMkLst>
        </pc:picChg>
        <pc:picChg chg="del">
          <ac:chgData name="gael jeusset" userId="4b7a9b9ab9721322" providerId="LiveId" clId="{E2E1C0AE-D741-438A-B2A6-62D6084575E1}" dt="2023-07-17T08:10:29.431" v="519" actId="478"/>
          <ac:picMkLst>
            <pc:docMk/>
            <pc:sldMk cId="2692195464" sldId="276"/>
            <ac:picMk id="9" creationId="{00000000-0000-0000-0000-000000000000}"/>
          </ac:picMkLst>
        </pc:picChg>
        <pc:picChg chg="del">
          <ac:chgData name="gael jeusset" userId="4b7a9b9ab9721322" providerId="LiveId" clId="{E2E1C0AE-D741-438A-B2A6-62D6084575E1}" dt="2023-07-17T08:10:29.431" v="519" actId="478"/>
          <ac:picMkLst>
            <pc:docMk/>
            <pc:sldMk cId="2692195464" sldId="276"/>
            <ac:picMk id="11" creationId="{00000000-0000-0000-0000-000000000000}"/>
          </ac:picMkLst>
        </pc:picChg>
        <pc:picChg chg="del">
          <ac:chgData name="gael jeusset" userId="4b7a9b9ab9721322" providerId="LiveId" clId="{E2E1C0AE-D741-438A-B2A6-62D6084575E1}" dt="2023-07-17T08:10:29.431" v="519" actId="478"/>
          <ac:picMkLst>
            <pc:docMk/>
            <pc:sldMk cId="2692195464" sldId="276"/>
            <ac:picMk id="12" creationId="{00000000-0000-0000-0000-000000000000}"/>
          </ac:picMkLst>
        </pc:picChg>
        <pc:picChg chg="del">
          <ac:chgData name="gael jeusset" userId="4b7a9b9ab9721322" providerId="LiveId" clId="{E2E1C0AE-D741-438A-B2A6-62D6084575E1}" dt="2023-07-17T08:10:29.431" v="519" actId="478"/>
          <ac:picMkLst>
            <pc:docMk/>
            <pc:sldMk cId="2692195464" sldId="276"/>
            <ac:picMk id="13" creationId="{00000000-0000-0000-0000-000000000000}"/>
          </ac:picMkLst>
        </pc:picChg>
        <pc:picChg chg="del">
          <ac:chgData name="gael jeusset" userId="4b7a9b9ab9721322" providerId="LiveId" clId="{E2E1C0AE-D741-438A-B2A6-62D6084575E1}" dt="2023-07-17T08:10:29.431" v="519" actId="478"/>
          <ac:picMkLst>
            <pc:docMk/>
            <pc:sldMk cId="2692195464" sldId="276"/>
            <ac:picMk id="14" creationId="{00000000-0000-0000-0000-000000000000}"/>
          </ac:picMkLst>
        </pc:picChg>
        <pc:picChg chg="del">
          <ac:chgData name="gael jeusset" userId="4b7a9b9ab9721322" providerId="LiveId" clId="{E2E1C0AE-D741-438A-B2A6-62D6084575E1}" dt="2023-07-17T08:10:29.431" v="519" actId="478"/>
          <ac:picMkLst>
            <pc:docMk/>
            <pc:sldMk cId="2692195464" sldId="276"/>
            <ac:picMk id="3074" creationId="{00000000-0000-0000-0000-000000000000}"/>
          </ac:picMkLst>
        </pc:picChg>
        <pc:picChg chg="del">
          <ac:chgData name="gael jeusset" userId="4b7a9b9ab9721322" providerId="LiveId" clId="{E2E1C0AE-D741-438A-B2A6-62D6084575E1}" dt="2023-07-17T08:10:29.431" v="519" actId="478"/>
          <ac:picMkLst>
            <pc:docMk/>
            <pc:sldMk cId="2692195464" sldId="276"/>
            <ac:picMk id="3076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68B9E-EFF5-4A63-9719-1EA325799366}" type="datetimeFigureOut">
              <a:rPr lang="fr-FR" smtClean="0"/>
              <a:t>30/08/2023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63D97-8597-434E-825C-44BF22358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632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68B9E-EFF5-4A63-9719-1EA325799366}" type="datetimeFigureOut">
              <a:rPr lang="fr-FR" smtClean="0"/>
              <a:t>30/08/2023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63D97-8597-434E-825C-44BF22358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9915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68B9E-EFF5-4A63-9719-1EA325799366}" type="datetimeFigureOut">
              <a:rPr lang="fr-FR" smtClean="0"/>
              <a:t>30/08/2023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63D97-8597-434E-825C-44BF22358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7151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68B9E-EFF5-4A63-9719-1EA325799366}" type="datetimeFigureOut">
              <a:rPr lang="fr-FR" smtClean="0"/>
              <a:t>30/08/2023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63D97-8597-434E-825C-44BF22358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320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68B9E-EFF5-4A63-9719-1EA325799366}" type="datetimeFigureOut">
              <a:rPr lang="fr-FR" smtClean="0"/>
              <a:t>30/08/2023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63D97-8597-434E-825C-44BF22358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463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68B9E-EFF5-4A63-9719-1EA325799366}" type="datetimeFigureOut">
              <a:rPr lang="fr-FR" smtClean="0"/>
              <a:t>30/08/2023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63D97-8597-434E-825C-44BF22358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5607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68B9E-EFF5-4A63-9719-1EA325799366}" type="datetimeFigureOut">
              <a:rPr lang="fr-FR" smtClean="0"/>
              <a:t>30/08/2023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63D97-8597-434E-825C-44BF22358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0149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68B9E-EFF5-4A63-9719-1EA325799366}" type="datetimeFigureOut">
              <a:rPr lang="fr-FR" smtClean="0"/>
              <a:t>30/08/2023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63D97-8597-434E-825C-44BF22358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71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68B9E-EFF5-4A63-9719-1EA325799366}" type="datetimeFigureOut">
              <a:rPr lang="fr-FR" smtClean="0"/>
              <a:t>30/08/2023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63D97-8597-434E-825C-44BF22358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035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68B9E-EFF5-4A63-9719-1EA325799366}" type="datetimeFigureOut">
              <a:rPr lang="fr-FR" smtClean="0"/>
              <a:t>30/08/2023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63D97-8597-434E-825C-44BF22358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640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68B9E-EFF5-4A63-9719-1EA325799366}" type="datetimeFigureOut">
              <a:rPr lang="fr-FR" smtClean="0"/>
              <a:t>30/08/2023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63D97-8597-434E-825C-44BF22358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332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68B9E-EFF5-4A63-9719-1EA325799366}" type="datetimeFigureOut">
              <a:rPr lang="fr-FR" smtClean="0"/>
              <a:t>30/08/2023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63D97-8597-434E-825C-44BF22358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5996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2EB7817-E168-4C54-A112-A79DDCDB3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03850" y="891541"/>
            <a:ext cx="5866189" cy="4074074"/>
          </a:xfrm>
        </p:spPr>
        <p:txBody>
          <a:bodyPr>
            <a:normAutofit/>
          </a:bodyPr>
          <a:lstStyle/>
          <a:p>
            <a:pPr algn="l"/>
            <a:r>
              <a:rPr lang="fr-FR" sz="8800"/>
              <a:t>Bonjour et bienvenue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03850" y="4965613"/>
            <a:ext cx="5866189" cy="921039"/>
          </a:xfrm>
        </p:spPr>
        <p:txBody>
          <a:bodyPr>
            <a:normAutofit/>
          </a:bodyPr>
          <a:lstStyle/>
          <a:p>
            <a:pPr algn="l"/>
            <a:r>
              <a:rPr lang="fr-FR" dirty="0"/>
              <a:t>Conducteur routier du transport routier de marchandises sur porteur</a:t>
            </a:r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358AEE7-96E5-490E-93E2-263A0D51B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13DCC9DF-8774-B39B-A782-AFAD3F3E60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2815" y="4256766"/>
            <a:ext cx="4000156" cy="1037077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  <p:pic>
        <p:nvPicPr>
          <p:cNvPr id="4" name="Image 3" descr="Une image contenant texte, camion, extérieur, route&#10;&#10;Description générée automatiquement">
            <a:extLst>
              <a:ext uri="{FF2B5EF4-FFF2-40B4-BE49-F238E27FC236}">
                <a16:creationId xmlns:a16="http://schemas.microsoft.com/office/drawing/2014/main" id="{2625FC38-D342-E574-B213-84A8F14627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7083" y="1270350"/>
            <a:ext cx="3995888" cy="1628324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  <p:pic>
        <p:nvPicPr>
          <p:cNvPr id="6" name="Image 5" descr="Une image contenant texte, signe, clipart&#10;&#10;Description générée automatiquement">
            <a:extLst>
              <a:ext uri="{FF2B5EF4-FFF2-40B4-BE49-F238E27FC236}">
                <a16:creationId xmlns:a16="http://schemas.microsoft.com/office/drawing/2014/main" id="{43E60169-93B3-83EB-C3F7-73918E98A41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6655" y="6212672"/>
            <a:ext cx="362713" cy="313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056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932873"/>
            <a:ext cx="10515600" cy="477746"/>
          </a:xfrm>
        </p:spPr>
        <p:txBody>
          <a:bodyPr>
            <a:normAutofit/>
          </a:bodyPr>
          <a:lstStyle/>
          <a:p>
            <a:r>
              <a:rPr lang="fr-FR" sz="2800" dirty="0"/>
              <a:t>Conducteur routier du transport routier de marchandises sur porteur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525055" y="1709188"/>
            <a:ext cx="5181600" cy="4351338"/>
          </a:xfr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fr-FR" b="1" dirty="0"/>
              <a:t>Épreuves Anticipées</a:t>
            </a:r>
          </a:p>
          <a:p>
            <a:pPr marL="0" indent="0" algn="ctr">
              <a:buNone/>
            </a:pPr>
            <a:r>
              <a:rPr lang="fr-FR" sz="2100" b="1" dirty="0"/>
              <a:t>Mise en situation professionnel N°1</a:t>
            </a:r>
          </a:p>
          <a:p>
            <a:r>
              <a:rPr lang="fr-FR" b="1" dirty="0"/>
              <a:t>Durée (3h45 min)</a:t>
            </a:r>
          </a:p>
          <a:p>
            <a:pPr lvl="1"/>
            <a:r>
              <a:rPr lang="fr-FR" b="1" dirty="0"/>
              <a:t>ETG  (2h00)</a:t>
            </a:r>
          </a:p>
          <a:p>
            <a:pPr marL="457200" lvl="1" indent="0">
              <a:buNone/>
            </a:pPr>
            <a:r>
              <a:rPr lang="fr-FR" dirty="0"/>
              <a:t>Le questionnaire professionnel (Epreuve Théorique Générale) porte sur la connaissance des règlements concernant la circulation, la conduite d’un véhicule et la connaissance des bons comportements du conducteur.</a:t>
            </a:r>
          </a:p>
          <a:p>
            <a:pPr lvl="1"/>
            <a:r>
              <a:rPr lang="fr-FR" b="1" dirty="0"/>
              <a:t>Temps 1 (30 min) </a:t>
            </a:r>
          </a:p>
          <a:p>
            <a:pPr marL="457200" lvl="1" indent="0">
              <a:buNone/>
            </a:pPr>
            <a:r>
              <a:rPr lang="fr-FR" dirty="0"/>
              <a:t> En présence du jury, le candidat effectue des vérifications courantes de sécurité et un exercice de maniabilité. </a:t>
            </a:r>
          </a:p>
          <a:p>
            <a:pPr lvl="1"/>
            <a:r>
              <a:rPr lang="fr-FR" b="1" dirty="0"/>
              <a:t>Temps 2 (1 h 00) </a:t>
            </a:r>
            <a:r>
              <a:rPr lang="fr-FR" dirty="0"/>
              <a:t>: </a:t>
            </a:r>
          </a:p>
          <a:p>
            <a:pPr marL="457200" lvl="1" indent="0">
              <a:buNone/>
            </a:pPr>
            <a:r>
              <a:rPr lang="fr-FR" dirty="0"/>
              <a:t>En présence d’un inspecteur du permis de conduire, et d’au moins un membre du jury, le candidat tire au sort un itinéraire et conduit pendant 45 minutes.</a:t>
            </a:r>
          </a:p>
          <a:p>
            <a:pPr lvl="1"/>
            <a:endParaRPr lang="fr-FR" b="1" dirty="0"/>
          </a:p>
        </p:txBody>
      </p:sp>
      <p:pic>
        <p:nvPicPr>
          <p:cNvPr id="7" name="Image 6" descr="Une image contenant texte, camion, extérieur, route&#10;&#10;Description générée automatiquement">
            <a:extLst>
              <a:ext uri="{FF2B5EF4-FFF2-40B4-BE49-F238E27FC236}">
                <a16:creationId xmlns:a16="http://schemas.microsoft.com/office/drawing/2014/main" id="{37BEB2BB-C64C-75CF-942B-7B12171BC5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862" y="172978"/>
            <a:ext cx="1800000" cy="735625"/>
          </a:xfrm>
          <a:prstGeom prst="rect">
            <a:avLst/>
          </a:prstGeom>
        </p:spPr>
      </p:pic>
      <p:pic>
        <p:nvPicPr>
          <p:cNvPr id="8" name="Image 7" descr="Une image contenant texte&#10;&#10;Description générée automatiquement">
            <a:extLst>
              <a:ext uri="{FF2B5EF4-FFF2-40B4-BE49-F238E27FC236}">
                <a16:creationId xmlns:a16="http://schemas.microsoft.com/office/drawing/2014/main" id="{452E7632-F5CD-58BC-A9B6-B40E1B5604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887" y="157003"/>
            <a:ext cx="2700000" cy="700006"/>
          </a:xfrm>
          <a:prstGeom prst="rect">
            <a:avLst/>
          </a:prstGeom>
        </p:spPr>
      </p:pic>
      <p:pic>
        <p:nvPicPr>
          <p:cNvPr id="9" name="Image 8" descr="Une image contenant texte, signe, clipart&#10;&#10;Description générée automatiquement">
            <a:extLst>
              <a:ext uri="{FF2B5EF4-FFF2-40B4-BE49-F238E27FC236}">
                <a16:creationId xmlns:a16="http://schemas.microsoft.com/office/drawing/2014/main" id="{E64623F6-103C-DA9C-AA88-0F6A59B1F88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6655" y="6212672"/>
            <a:ext cx="362713" cy="313945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4F05C8CF-9C93-22D2-99E5-4510A6624F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4460" y="3116553"/>
            <a:ext cx="2667231" cy="624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10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Conducteur routier du transport routier de marchandises sur porteur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704011" y="1690688"/>
            <a:ext cx="530604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IESM</a:t>
            </a:r>
            <a:r>
              <a:rPr lang="fr-FR" dirty="0"/>
              <a:t> : interrogation écrite de sécurité et de manœuvre</a:t>
            </a:r>
          </a:p>
          <a:p>
            <a:r>
              <a:rPr lang="fr-FR" dirty="0"/>
              <a:t>En présence de 2 jurys</a:t>
            </a:r>
          </a:p>
          <a:p>
            <a:r>
              <a:rPr lang="fr-FR" dirty="0"/>
              <a:t>30 minutes par candidat</a:t>
            </a:r>
          </a:p>
          <a:p>
            <a:r>
              <a:rPr lang="fr-FR" dirty="0"/>
              <a:t>Page 19 livret de suivi</a:t>
            </a:r>
          </a:p>
          <a:p>
            <a:r>
              <a:rPr lang="fr-FR" dirty="0"/>
              <a:t>10 questions écrites sur 200 </a:t>
            </a:r>
            <a:r>
              <a:rPr lang="fr-FR" sz="2400" dirty="0">
                <a:solidFill>
                  <a:srgbClr val="FF0000"/>
                </a:solidFill>
              </a:rPr>
              <a:t>E</a:t>
            </a:r>
          </a:p>
          <a:p>
            <a:r>
              <a:rPr lang="fr-FR" dirty="0"/>
              <a:t>Vérification socle 1 (jusqu’au 5.)</a:t>
            </a:r>
          </a:p>
          <a:p>
            <a:r>
              <a:rPr lang="fr-FR" dirty="0"/>
              <a:t>1 thème tiré au sort sur 6</a:t>
            </a:r>
          </a:p>
          <a:p>
            <a:r>
              <a:rPr lang="fr-FR" dirty="0"/>
              <a:t>1 fiche orale sur 12 </a:t>
            </a:r>
            <a:r>
              <a:rPr lang="fr-FR" sz="2400" dirty="0">
                <a:solidFill>
                  <a:srgbClr val="FF0000"/>
                </a:solidFill>
              </a:rPr>
              <a:t>E</a:t>
            </a:r>
          </a:p>
          <a:p>
            <a:r>
              <a:rPr lang="fr-FR" dirty="0"/>
              <a:t>Vérification socle 2 </a:t>
            </a:r>
            <a:r>
              <a:rPr lang="fr-FR" sz="2400" dirty="0">
                <a:solidFill>
                  <a:srgbClr val="FF0000"/>
                </a:solidFill>
              </a:rPr>
              <a:t>E</a:t>
            </a:r>
          </a:p>
          <a:p>
            <a:r>
              <a:rPr lang="fr-FR" dirty="0"/>
              <a:t>2 manœuvres (sur 4 pistes possibles)</a:t>
            </a:r>
          </a:p>
          <a:p>
            <a:endParaRPr lang="fr-FR" dirty="0"/>
          </a:p>
          <a:p>
            <a:r>
              <a:rPr lang="fr-FR" dirty="0"/>
              <a:t>Réussite si :</a:t>
            </a:r>
          </a:p>
          <a:p>
            <a:r>
              <a:rPr lang="fr-FR" dirty="0"/>
              <a:t>17/21 points et 1 manœuvre réussie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5731" y="1690688"/>
            <a:ext cx="3343742" cy="4896533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6" name="Image 5" descr="Une image contenant texte, camion, extérieur, route&#10;&#10;Description générée automatiquement">
            <a:extLst>
              <a:ext uri="{FF2B5EF4-FFF2-40B4-BE49-F238E27FC236}">
                <a16:creationId xmlns:a16="http://schemas.microsoft.com/office/drawing/2014/main" id="{BD6A80BC-5222-5F06-B9A8-E5A0811B02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862" y="172978"/>
            <a:ext cx="1800000" cy="735625"/>
          </a:xfrm>
          <a:prstGeom prst="rect">
            <a:avLst/>
          </a:prstGeom>
        </p:spPr>
      </p:pic>
      <p:pic>
        <p:nvPicPr>
          <p:cNvPr id="7" name="Image 6" descr="Une image contenant texte&#10;&#10;Description générée automatiquement">
            <a:extLst>
              <a:ext uri="{FF2B5EF4-FFF2-40B4-BE49-F238E27FC236}">
                <a16:creationId xmlns:a16="http://schemas.microsoft.com/office/drawing/2014/main" id="{58BB8AD8-62D3-B67F-739C-1BC09BE8D7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887" y="157003"/>
            <a:ext cx="2700000" cy="700006"/>
          </a:xfrm>
          <a:prstGeom prst="rect">
            <a:avLst/>
          </a:prstGeom>
        </p:spPr>
      </p:pic>
      <p:pic>
        <p:nvPicPr>
          <p:cNvPr id="8" name="Image 7" descr="Une image contenant texte, signe, clipart&#10;&#10;Description générée automatiquement">
            <a:extLst>
              <a:ext uri="{FF2B5EF4-FFF2-40B4-BE49-F238E27FC236}">
                <a16:creationId xmlns:a16="http://schemas.microsoft.com/office/drawing/2014/main" id="{113152E9-FDFE-EE8A-F6E8-7ADBF11D131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6655" y="6212672"/>
            <a:ext cx="362713" cy="313945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D8DB0792-6B40-73D6-7285-0111A4E44465}"/>
              </a:ext>
            </a:extLst>
          </p:cNvPr>
          <p:cNvSpPr txBox="1"/>
          <p:nvPr/>
        </p:nvSpPr>
        <p:spPr>
          <a:xfrm>
            <a:off x="2308342" y="1269762"/>
            <a:ext cx="60973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u="sng" dirty="0">
                <a:latin typeface="ArialNarrow"/>
              </a:rPr>
              <a:t>Mise en situation professionnelle n°1</a:t>
            </a:r>
            <a:r>
              <a:rPr lang="fr-FR" dirty="0">
                <a:latin typeface="ArialNarrow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1769500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Conducteur routier du transport routier de marchandises sur porteur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7668" y="1690688"/>
            <a:ext cx="3115110" cy="4239217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7" name="ZoneTexte 6"/>
          <p:cNvSpPr txBox="1"/>
          <p:nvPr/>
        </p:nvSpPr>
        <p:spPr>
          <a:xfrm>
            <a:off x="2568893" y="1481682"/>
            <a:ext cx="518595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Circulation:</a:t>
            </a:r>
          </a:p>
          <a:p>
            <a:r>
              <a:rPr lang="fr-FR" dirty="0"/>
              <a:t>En présence d’un jury et d’un expert.</a:t>
            </a:r>
          </a:p>
          <a:p>
            <a:r>
              <a:rPr lang="fr-FR" dirty="0"/>
              <a:t>45 minutes de circulation sur un itinéraire défini.</a:t>
            </a:r>
          </a:p>
          <a:p>
            <a:r>
              <a:rPr lang="fr-FR" dirty="0"/>
              <a:t>Recevabilité fixée à 17/28 sans note éliminatoire.</a:t>
            </a:r>
          </a:p>
          <a:p>
            <a:endParaRPr lang="fr-FR" dirty="0"/>
          </a:p>
          <a:p>
            <a:r>
              <a:rPr lang="fr-FR" dirty="0"/>
              <a:t>En cas d’échec à la circulation :</a:t>
            </a:r>
          </a:p>
          <a:p>
            <a:r>
              <a:rPr lang="fr-FR" dirty="0"/>
              <a:t>Le rattrapage de la conduite a lieu au cours du parcours de formation restant ou au moment des épreuves de fin de formation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568893" y="4067005"/>
            <a:ext cx="518595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Epreuve Théorique Générale – ETG </a:t>
            </a:r>
            <a:r>
              <a:rPr lang="fr-FR" dirty="0"/>
              <a:t>concerne </a:t>
            </a:r>
            <a:r>
              <a:rPr lang="fr-FR" b="1" dirty="0"/>
              <a:t>tout candidat non titulaire </a:t>
            </a:r>
            <a:r>
              <a:rPr lang="fr-FR" dirty="0"/>
              <a:t>de la catégorie C du permis de conduire. 2 séries de code réussite à 35/40</a:t>
            </a:r>
          </a:p>
          <a:p>
            <a:r>
              <a:rPr lang="fr-FR" dirty="0"/>
              <a:t>Ce questionnaire, porte sur la connaissance des règlements concernant la circulation, la conduite d’un véhicule et des bons comportements du conducteur.</a:t>
            </a:r>
          </a:p>
          <a:p>
            <a:r>
              <a:rPr lang="fr-FR" dirty="0"/>
              <a:t>Le questionnaire professionnel (ETG) fait partie des épreuves anticipées</a:t>
            </a:r>
          </a:p>
        </p:txBody>
      </p:sp>
      <p:pic>
        <p:nvPicPr>
          <p:cNvPr id="3" name="Image 2" descr="Une image contenant texte, camion, extérieur, route&#10;&#10;Description générée automatiquement">
            <a:extLst>
              <a:ext uri="{FF2B5EF4-FFF2-40B4-BE49-F238E27FC236}">
                <a16:creationId xmlns:a16="http://schemas.microsoft.com/office/drawing/2014/main" id="{F2BF44E0-65E7-D148-0794-14CE9ECC41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862" y="172978"/>
            <a:ext cx="1800000" cy="735625"/>
          </a:xfrm>
          <a:prstGeom prst="rect">
            <a:avLst/>
          </a:prstGeom>
        </p:spPr>
      </p:pic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55864F64-3231-97D6-F5B9-84C41E3A27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887" y="157003"/>
            <a:ext cx="2700000" cy="700006"/>
          </a:xfrm>
          <a:prstGeom prst="rect">
            <a:avLst/>
          </a:prstGeom>
        </p:spPr>
      </p:pic>
      <p:pic>
        <p:nvPicPr>
          <p:cNvPr id="9" name="Image 8" descr="Une image contenant texte, signe, clipart&#10;&#10;Description générée automatiquement">
            <a:extLst>
              <a:ext uri="{FF2B5EF4-FFF2-40B4-BE49-F238E27FC236}">
                <a16:creationId xmlns:a16="http://schemas.microsoft.com/office/drawing/2014/main" id="{759D86B4-1525-B318-D518-13401B57DB7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6655" y="6212672"/>
            <a:ext cx="362713" cy="313945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59F011DE-D503-D00E-405C-17A28C09ADA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558" y="2774343"/>
            <a:ext cx="2426313" cy="624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6696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932873"/>
            <a:ext cx="10515600" cy="477746"/>
          </a:xfrm>
        </p:spPr>
        <p:txBody>
          <a:bodyPr>
            <a:normAutofit/>
          </a:bodyPr>
          <a:lstStyle/>
          <a:p>
            <a:r>
              <a:rPr lang="fr-FR" sz="2800" dirty="0"/>
              <a:t>Conducteur routier du transport routier de marchandises sur porteur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525055" y="1709188"/>
            <a:ext cx="5181600" cy="4351338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fr-FR" b="1" dirty="0"/>
              <a:t>Épreuves finales</a:t>
            </a:r>
          </a:p>
          <a:p>
            <a:pPr marL="0" indent="0" algn="ctr">
              <a:buNone/>
            </a:pPr>
            <a:r>
              <a:rPr lang="fr-FR" b="1" dirty="0"/>
              <a:t>Réalisation d'une opération de transport (2 h 15 min)</a:t>
            </a:r>
          </a:p>
          <a:p>
            <a:pPr marL="0" indent="0" algn="ctr">
              <a:buNone/>
            </a:pPr>
            <a:r>
              <a:rPr lang="fr-FR" b="1" dirty="0"/>
              <a:t>Mise situation professionnel N°2</a:t>
            </a:r>
          </a:p>
          <a:p>
            <a:pPr marL="0" indent="0">
              <a:buNone/>
            </a:pPr>
            <a:r>
              <a:rPr lang="fr-FR" dirty="0"/>
              <a:t>Trois contextes sont proposés pour l’opération de transport :</a:t>
            </a:r>
          </a:p>
          <a:p>
            <a:pPr marL="0" indent="0">
              <a:buNone/>
            </a:pPr>
            <a:r>
              <a:rPr lang="fr-FR" dirty="0"/>
              <a:t>1 - une tournée de livraison,</a:t>
            </a:r>
          </a:p>
          <a:p>
            <a:pPr marL="0" indent="0">
              <a:buNone/>
            </a:pPr>
            <a:r>
              <a:rPr lang="fr-FR" dirty="0"/>
              <a:t>2 - un transport international,</a:t>
            </a:r>
          </a:p>
          <a:p>
            <a:pPr marL="0" indent="0">
              <a:buNone/>
            </a:pPr>
            <a:r>
              <a:rPr lang="fr-FR" dirty="0"/>
              <a:t>3 - un transport national.</a:t>
            </a:r>
          </a:p>
          <a:p>
            <a:r>
              <a:rPr lang="fr-FR" dirty="0"/>
              <a:t>La durée de l'épreuve intègre un temps de préparation et de rédaction d'au plus 60 minutes selon l’étude de cas.</a:t>
            </a:r>
          </a:p>
          <a:p>
            <a:r>
              <a:rPr lang="fr-FR" dirty="0"/>
              <a:t>Chaque étude de cas comporte :</a:t>
            </a:r>
          </a:p>
          <a:p>
            <a:r>
              <a:rPr lang="fr-FR" dirty="0"/>
              <a:t>- la rédaction d’un constat européen d’accident ou d’un compte rendu d’accident, ou l’analyse un constat européen d’accident à partir d’une situation d’accident ;</a:t>
            </a:r>
          </a:p>
          <a:p>
            <a:r>
              <a:rPr lang="fr-FR" dirty="0"/>
              <a:t>- un questionnement du jury sur les fonctionnalités, la manipulation de l’appareil de contrôle et l’impression d’un ticket de tachygraphe</a:t>
            </a:r>
          </a:p>
        </p:txBody>
      </p:sp>
      <p:pic>
        <p:nvPicPr>
          <p:cNvPr id="7" name="Image 6" descr="Une image contenant texte, camion, extérieur, route&#10;&#10;Description générée automatiquement">
            <a:extLst>
              <a:ext uri="{FF2B5EF4-FFF2-40B4-BE49-F238E27FC236}">
                <a16:creationId xmlns:a16="http://schemas.microsoft.com/office/drawing/2014/main" id="{37BEB2BB-C64C-75CF-942B-7B12171BC5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862" y="172978"/>
            <a:ext cx="1800000" cy="735625"/>
          </a:xfrm>
          <a:prstGeom prst="rect">
            <a:avLst/>
          </a:prstGeom>
        </p:spPr>
      </p:pic>
      <p:pic>
        <p:nvPicPr>
          <p:cNvPr id="8" name="Image 7" descr="Une image contenant texte&#10;&#10;Description générée automatiquement">
            <a:extLst>
              <a:ext uri="{FF2B5EF4-FFF2-40B4-BE49-F238E27FC236}">
                <a16:creationId xmlns:a16="http://schemas.microsoft.com/office/drawing/2014/main" id="{452E7632-F5CD-58BC-A9B6-B40E1B5604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887" y="157003"/>
            <a:ext cx="2700000" cy="700006"/>
          </a:xfrm>
          <a:prstGeom prst="rect">
            <a:avLst/>
          </a:prstGeom>
        </p:spPr>
      </p:pic>
      <p:pic>
        <p:nvPicPr>
          <p:cNvPr id="9" name="Image 8" descr="Une image contenant texte, signe, clipart&#10;&#10;Description générée automatiquement">
            <a:extLst>
              <a:ext uri="{FF2B5EF4-FFF2-40B4-BE49-F238E27FC236}">
                <a16:creationId xmlns:a16="http://schemas.microsoft.com/office/drawing/2014/main" id="{E64623F6-103C-DA9C-AA88-0F6A59B1F88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6655" y="6212672"/>
            <a:ext cx="362713" cy="313945"/>
          </a:xfrm>
          <a:prstGeom prst="rect">
            <a:avLst/>
          </a:prstGeom>
        </p:spPr>
      </p:pic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D1D48225-317D-1CF6-6F00-CF4B63A43B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662391"/>
              </p:ext>
            </p:extLst>
          </p:nvPr>
        </p:nvGraphicFramePr>
        <p:xfrm>
          <a:off x="2257446" y="1861324"/>
          <a:ext cx="2237006" cy="4351348"/>
        </p:xfrm>
        <a:graphic>
          <a:graphicData uri="http://schemas.openxmlformats.org/drawingml/2006/table">
            <a:tbl>
              <a:tblPr/>
              <a:tblGrid>
                <a:gridCol w="375817">
                  <a:extLst>
                    <a:ext uri="{9D8B030D-6E8A-4147-A177-3AD203B41FA5}">
                      <a16:colId xmlns:a16="http://schemas.microsoft.com/office/drawing/2014/main" val="2455300664"/>
                    </a:ext>
                  </a:extLst>
                </a:gridCol>
                <a:gridCol w="375817">
                  <a:extLst>
                    <a:ext uri="{9D8B030D-6E8A-4147-A177-3AD203B41FA5}">
                      <a16:colId xmlns:a16="http://schemas.microsoft.com/office/drawing/2014/main" val="3634487512"/>
                    </a:ext>
                  </a:extLst>
                </a:gridCol>
                <a:gridCol w="742686">
                  <a:extLst>
                    <a:ext uri="{9D8B030D-6E8A-4147-A177-3AD203B41FA5}">
                      <a16:colId xmlns:a16="http://schemas.microsoft.com/office/drawing/2014/main" val="3293238634"/>
                    </a:ext>
                  </a:extLst>
                </a:gridCol>
                <a:gridCol w="742686">
                  <a:extLst>
                    <a:ext uri="{9D8B030D-6E8A-4147-A177-3AD203B41FA5}">
                      <a16:colId xmlns:a16="http://schemas.microsoft.com/office/drawing/2014/main" val="1012419867"/>
                    </a:ext>
                  </a:extLst>
                </a:gridCol>
              </a:tblGrid>
              <a:tr h="19483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Janvier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70060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882979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820697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750216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972958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5456434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881954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500075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524706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34016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ADR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76215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ADR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82476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ADR 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555566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309838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06803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33401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197452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29784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12867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00883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096754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2074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548235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027902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548235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632967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 dirty="0">
                          <a:solidFill>
                            <a:srgbClr val="548235"/>
                          </a:solidFill>
                          <a:effectLst/>
                          <a:latin typeface="Trebuchet MS" panose="020B0603020202020204" pitchFamily="34" charset="0"/>
                        </a:rPr>
                        <a:t>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731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702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Conducteur routier du transport routier de marchandises sur porteur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0" y="2060225"/>
            <a:ext cx="8521473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>
                <a:latin typeface="ArialNarrow"/>
              </a:rPr>
              <a:t>Partie 2 validation</a:t>
            </a:r>
          </a:p>
          <a:p>
            <a:r>
              <a:rPr lang="fr-FR" b="1" u="sng" dirty="0">
                <a:latin typeface="ArialNarrow"/>
              </a:rPr>
              <a:t>Mise en situation professionnelle n°2</a:t>
            </a:r>
            <a:r>
              <a:rPr lang="fr-FR" dirty="0">
                <a:latin typeface="ArialNarrow"/>
              </a:rPr>
              <a:t>: </a:t>
            </a:r>
          </a:p>
          <a:p>
            <a:r>
              <a:rPr lang="fr-FR" b="1" dirty="0">
                <a:latin typeface="ArialNarrow"/>
              </a:rPr>
              <a:t>Réalisation d'une opération de transport </a:t>
            </a:r>
          </a:p>
          <a:p>
            <a:r>
              <a:rPr lang="fr-FR" dirty="0">
                <a:latin typeface="ArialNarrow"/>
              </a:rPr>
              <a:t>Chaque contexte comporte trois études de cas. </a:t>
            </a:r>
          </a:p>
          <a:p>
            <a:r>
              <a:rPr lang="fr-FR" dirty="0">
                <a:latin typeface="ArialNarrow"/>
              </a:rPr>
              <a:t>Le candidat tire au sort une étude de cas parmi neuf.</a:t>
            </a:r>
          </a:p>
          <a:p>
            <a:r>
              <a:rPr lang="fr-FR" dirty="0">
                <a:latin typeface="ArialNarrow"/>
              </a:rPr>
              <a:t>La durée de l'épreuve intègre un temps de préparation et de rédaction d'au plus 60 minutes selon l’étude de cas.</a:t>
            </a:r>
          </a:p>
          <a:p>
            <a:r>
              <a:rPr lang="fr-FR" dirty="0">
                <a:latin typeface="ArialNarrow"/>
              </a:rPr>
              <a:t>Chaque étude de cas comporte :</a:t>
            </a:r>
          </a:p>
          <a:p>
            <a:r>
              <a:rPr lang="fr-FR" dirty="0">
                <a:latin typeface="ArialNarrow"/>
              </a:rPr>
              <a:t>- la rédaction d’un constat européen d’accident ou d’un compte rendu</a:t>
            </a:r>
          </a:p>
          <a:p>
            <a:r>
              <a:rPr lang="fr-FR" dirty="0">
                <a:latin typeface="ArialNarrow"/>
              </a:rPr>
              <a:t>d’accident, ou l’analyse un constat européen d’accident à partir d’une situation d’accident ;</a:t>
            </a:r>
          </a:p>
          <a:p>
            <a:r>
              <a:rPr lang="fr-FR" dirty="0">
                <a:latin typeface="ArialNarrow"/>
              </a:rPr>
              <a:t>- un questionnement du jury sur les fonctionnalités, la manipulation de l’appareil de contrôle et l’impression d’un ticket de tachygraphe</a:t>
            </a:r>
            <a:endParaRPr lang="fr-FR" dirty="0"/>
          </a:p>
        </p:txBody>
      </p:sp>
      <p:pic>
        <p:nvPicPr>
          <p:cNvPr id="5" name="Image 4" descr="Une image contenant texte, camion, extérieur, route&#10;&#10;Description générée automatiquement">
            <a:extLst>
              <a:ext uri="{FF2B5EF4-FFF2-40B4-BE49-F238E27FC236}">
                <a16:creationId xmlns:a16="http://schemas.microsoft.com/office/drawing/2014/main" id="{EDCCFF11-AE04-E8C4-1230-21698102E1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862" y="172978"/>
            <a:ext cx="1800000" cy="735625"/>
          </a:xfrm>
          <a:prstGeom prst="rect">
            <a:avLst/>
          </a:prstGeom>
        </p:spPr>
      </p:pic>
      <p:pic>
        <p:nvPicPr>
          <p:cNvPr id="6" name="Image 5" descr="Une image contenant texte&#10;&#10;Description générée automatiquement">
            <a:extLst>
              <a:ext uri="{FF2B5EF4-FFF2-40B4-BE49-F238E27FC236}">
                <a16:creationId xmlns:a16="http://schemas.microsoft.com/office/drawing/2014/main" id="{2FF0D8D1-BC1C-83A0-94C0-5634BA39C7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887" y="157003"/>
            <a:ext cx="2700000" cy="700006"/>
          </a:xfrm>
          <a:prstGeom prst="rect">
            <a:avLst/>
          </a:prstGeom>
        </p:spPr>
      </p:pic>
      <p:pic>
        <p:nvPicPr>
          <p:cNvPr id="7" name="Image 6" descr="Une image contenant texte, signe, clipart&#10;&#10;Description générée automatiquement">
            <a:extLst>
              <a:ext uri="{FF2B5EF4-FFF2-40B4-BE49-F238E27FC236}">
                <a16:creationId xmlns:a16="http://schemas.microsoft.com/office/drawing/2014/main" id="{310A208C-110D-3585-AF01-46184FBC7F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6655" y="6212672"/>
            <a:ext cx="362713" cy="313945"/>
          </a:xfrm>
          <a:prstGeom prst="rect">
            <a:avLst/>
          </a:prstGeom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08EDE853-8C04-90E3-B667-06CE5D9CD8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34744"/>
              </p:ext>
            </p:extLst>
          </p:nvPr>
        </p:nvGraphicFramePr>
        <p:xfrm>
          <a:off x="622527" y="1690688"/>
          <a:ext cx="2237006" cy="4351348"/>
        </p:xfrm>
        <a:graphic>
          <a:graphicData uri="http://schemas.openxmlformats.org/drawingml/2006/table">
            <a:tbl>
              <a:tblPr/>
              <a:tblGrid>
                <a:gridCol w="375817">
                  <a:extLst>
                    <a:ext uri="{9D8B030D-6E8A-4147-A177-3AD203B41FA5}">
                      <a16:colId xmlns:a16="http://schemas.microsoft.com/office/drawing/2014/main" val="2455300664"/>
                    </a:ext>
                  </a:extLst>
                </a:gridCol>
                <a:gridCol w="375817">
                  <a:extLst>
                    <a:ext uri="{9D8B030D-6E8A-4147-A177-3AD203B41FA5}">
                      <a16:colId xmlns:a16="http://schemas.microsoft.com/office/drawing/2014/main" val="3634487512"/>
                    </a:ext>
                  </a:extLst>
                </a:gridCol>
                <a:gridCol w="742686">
                  <a:extLst>
                    <a:ext uri="{9D8B030D-6E8A-4147-A177-3AD203B41FA5}">
                      <a16:colId xmlns:a16="http://schemas.microsoft.com/office/drawing/2014/main" val="3293238634"/>
                    </a:ext>
                  </a:extLst>
                </a:gridCol>
                <a:gridCol w="742686">
                  <a:extLst>
                    <a:ext uri="{9D8B030D-6E8A-4147-A177-3AD203B41FA5}">
                      <a16:colId xmlns:a16="http://schemas.microsoft.com/office/drawing/2014/main" val="1012419867"/>
                    </a:ext>
                  </a:extLst>
                </a:gridCol>
              </a:tblGrid>
              <a:tr h="19483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Janvier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70060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882979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820697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750216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972958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5456434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881954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500075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524706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34016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ADR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76215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ADR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82476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ADR 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555566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309838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06803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33401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197452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29784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12867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00883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096754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2074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548235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027902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548235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632967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 dirty="0">
                          <a:solidFill>
                            <a:srgbClr val="548235"/>
                          </a:solidFill>
                          <a:effectLst/>
                          <a:latin typeface="Trebuchet MS" panose="020B0603020202020204" pitchFamily="34" charset="0"/>
                        </a:rPr>
                        <a:t>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731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0254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Conducteur routier du transport routier de marchandises sur porteur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0" y="2060225"/>
            <a:ext cx="8521473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>
                <a:latin typeface="ArialNarrow"/>
              </a:rPr>
              <a:t>Partie 2 validation</a:t>
            </a:r>
          </a:p>
          <a:p>
            <a:r>
              <a:rPr lang="fr-FR" u="sng" dirty="0"/>
              <a:t>études de cas du contexte n°1</a:t>
            </a:r>
          </a:p>
          <a:p>
            <a:r>
              <a:rPr lang="fr-FR" dirty="0"/>
              <a:t>Le candidat organise une tournée de livraison et l’opérationnalise sur un plan de chargement. Partant d’un ordre d’enlèvement, le candidat renseigne de manière manuscrite le document de transport national. </a:t>
            </a:r>
            <a:r>
              <a:rPr lang="fr-FR" b="1" dirty="0"/>
              <a:t>A partir du 1er septembre 2021</a:t>
            </a:r>
            <a:r>
              <a:rPr lang="fr-FR" dirty="0"/>
              <a:t>, le candidat renseigne ce document à </a:t>
            </a:r>
            <a:r>
              <a:rPr lang="fr-FR" b="1" dirty="0"/>
              <a:t>l’aide d’une application dématérialisée.</a:t>
            </a:r>
          </a:p>
          <a:p>
            <a:r>
              <a:rPr lang="fr-FR" dirty="0"/>
              <a:t>Le candidat prépare le véhicule en vue d’un chargement latéral. Il arrime des charges déjà positionnées à l’aide de sangles et d’équerres. A l’aide d’un smartphone, il prend une photo d’une marchandise ayant subi un dommage et la transmet par messagerie à l’exploitant.</a:t>
            </a:r>
          </a:p>
          <a:p>
            <a:r>
              <a:rPr lang="fr-FR" dirty="0"/>
              <a:t>Le candidat effectue une manœuvre de mise à quai à main ou </a:t>
            </a:r>
            <a:r>
              <a:rPr lang="fr-FR" dirty="0" err="1"/>
              <a:t>contre-main</a:t>
            </a:r>
            <a:r>
              <a:rPr lang="fr-FR" dirty="0"/>
              <a:t> en vue de réaliser un déchargement.</a:t>
            </a:r>
          </a:p>
          <a:p>
            <a:r>
              <a:rPr lang="fr-FR" dirty="0"/>
              <a:t>Le candidat effectue le basculement de la cabine. Le jury questionne le candidat sur un circuit ou un niveau ou un organe mécanique visible.</a:t>
            </a:r>
            <a:endParaRPr lang="fr-FR" sz="2000" dirty="0">
              <a:latin typeface="ArialNarrow"/>
            </a:endParaRPr>
          </a:p>
        </p:txBody>
      </p:sp>
      <p:pic>
        <p:nvPicPr>
          <p:cNvPr id="5" name="Image 4" descr="Une image contenant texte, camion, extérieur, route&#10;&#10;Description générée automatiquement">
            <a:extLst>
              <a:ext uri="{FF2B5EF4-FFF2-40B4-BE49-F238E27FC236}">
                <a16:creationId xmlns:a16="http://schemas.microsoft.com/office/drawing/2014/main" id="{1226D823-2D08-8BD7-50CB-9C2A7243F8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862" y="172978"/>
            <a:ext cx="1800000" cy="735625"/>
          </a:xfrm>
          <a:prstGeom prst="rect">
            <a:avLst/>
          </a:prstGeom>
        </p:spPr>
      </p:pic>
      <p:pic>
        <p:nvPicPr>
          <p:cNvPr id="6" name="Image 5" descr="Une image contenant texte&#10;&#10;Description générée automatiquement">
            <a:extLst>
              <a:ext uri="{FF2B5EF4-FFF2-40B4-BE49-F238E27FC236}">
                <a16:creationId xmlns:a16="http://schemas.microsoft.com/office/drawing/2014/main" id="{416007B8-447C-18AF-C62B-A8A8A98ABA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887" y="157003"/>
            <a:ext cx="2700000" cy="700006"/>
          </a:xfrm>
          <a:prstGeom prst="rect">
            <a:avLst/>
          </a:prstGeom>
        </p:spPr>
      </p:pic>
      <p:pic>
        <p:nvPicPr>
          <p:cNvPr id="7" name="Image 6" descr="Une image contenant texte, signe, clipart&#10;&#10;Description générée automatiquement">
            <a:extLst>
              <a:ext uri="{FF2B5EF4-FFF2-40B4-BE49-F238E27FC236}">
                <a16:creationId xmlns:a16="http://schemas.microsoft.com/office/drawing/2014/main" id="{C92DCE3E-081D-9D47-9FE0-CF562B91B53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6655" y="6212672"/>
            <a:ext cx="362713" cy="313945"/>
          </a:xfrm>
          <a:prstGeom prst="rect">
            <a:avLst/>
          </a:prstGeom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B09A485C-D9AE-9CD4-8E01-0BE7955B48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173503"/>
              </p:ext>
            </p:extLst>
          </p:nvPr>
        </p:nvGraphicFramePr>
        <p:xfrm>
          <a:off x="622527" y="1861324"/>
          <a:ext cx="2237006" cy="4351348"/>
        </p:xfrm>
        <a:graphic>
          <a:graphicData uri="http://schemas.openxmlformats.org/drawingml/2006/table">
            <a:tbl>
              <a:tblPr/>
              <a:tblGrid>
                <a:gridCol w="375817">
                  <a:extLst>
                    <a:ext uri="{9D8B030D-6E8A-4147-A177-3AD203B41FA5}">
                      <a16:colId xmlns:a16="http://schemas.microsoft.com/office/drawing/2014/main" val="2455300664"/>
                    </a:ext>
                  </a:extLst>
                </a:gridCol>
                <a:gridCol w="375817">
                  <a:extLst>
                    <a:ext uri="{9D8B030D-6E8A-4147-A177-3AD203B41FA5}">
                      <a16:colId xmlns:a16="http://schemas.microsoft.com/office/drawing/2014/main" val="3634487512"/>
                    </a:ext>
                  </a:extLst>
                </a:gridCol>
                <a:gridCol w="742686">
                  <a:extLst>
                    <a:ext uri="{9D8B030D-6E8A-4147-A177-3AD203B41FA5}">
                      <a16:colId xmlns:a16="http://schemas.microsoft.com/office/drawing/2014/main" val="3293238634"/>
                    </a:ext>
                  </a:extLst>
                </a:gridCol>
                <a:gridCol w="742686">
                  <a:extLst>
                    <a:ext uri="{9D8B030D-6E8A-4147-A177-3AD203B41FA5}">
                      <a16:colId xmlns:a16="http://schemas.microsoft.com/office/drawing/2014/main" val="1012419867"/>
                    </a:ext>
                  </a:extLst>
                </a:gridCol>
              </a:tblGrid>
              <a:tr h="19483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Janvier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70060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882979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820697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750216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972958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5456434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881954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500075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524706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34016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ADR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76215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ADR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82476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ADR 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555566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309838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06803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33401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197452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29784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12867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00883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096754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2074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548235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027902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548235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632967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 dirty="0">
                          <a:solidFill>
                            <a:srgbClr val="548235"/>
                          </a:solidFill>
                          <a:effectLst/>
                          <a:latin typeface="Trebuchet MS" panose="020B0603020202020204" pitchFamily="34" charset="0"/>
                        </a:rPr>
                        <a:t>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731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9364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Conducteur routier du transport routier de marchandises sur porteur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0" y="2060225"/>
            <a:ext cx="8521473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>
                <a:latin typeface="ArialNarrow"/>
              </a:rPr>
              <a:t>Partie 2 validation</a:t>
            </a:r>
          </a:p>
          <a:p>
            <a:r>
              <a:rPr lang="fr-FR" u="sng" dirty="0"/>
              <a:t>études de cas du contexte n°2</a:t>
            </a:r>
          </a:p>
          <a:p>
            <a:r>
              <a:rPr lang="fr-FR" dirty="0"/>
              <a:t>Le candidat organise </a:t>
            </a:r>
            <a:r>
              <a:rPr lang="fr-FR" dirty="0">
                <a:solidFill>
                  <a:srgbClr val="FF0000"/>
                </a:solidFill>
              </a:rPr>
              <a:t>un transport international</a:t>
            </a:r>
            <a:r>
              <a:rPr lang="fr-FR" dirty="0"/>
              <a:t>. Le candidat renseigne de manière manuscrite le document de transport international. </a:t>
            </a:r>
            <a:r>
              <a:rPr lang="fr-FR" b="1" dirty="0"/>
              <a:t>A partir du 1er septembre 2021</a:t>
            </a:r>
            <a:r>
              <a:rPr lang="fr-FR" dirty="0"/>
              <a:t>, il renseigne ce document à </a:t>
            </a:r>
            <a:r>
              <a:rPr lang="fr-FR" b="1" dirty="0"/>
              <a:t>l’aide d’une application dématérialisée</a:t>
            </a:r>
            <a:r>
              <a:rPr lang="fr-FR" dirty="0"/>
              <a:t>.</a:t>
            </a:r>
          </a:p>
          <a:p>
            <a:r>
              <a:rPr lang="fr-FR" dirty="0"/>
              <a:t>Le candidat analyse et commente des réserves rédigées par le jury.</a:t>
            </a:r>
          </a:p>
          <a:p>
            <a:r>
              <a:rPr lang="fr-FR" dirty="0"/>
              <a:t>Le candidat explique au jury un dysfonctionnement du véhicule (témoin allumé ou bruit ou code défaut) par téléphone.</a:t>
            </a:r>
          </a:p>
          <a:p>
            <a:r>
              <a:rPr lang="fr-FR" dirty="0"/>
              <a:t>Le candidat effectue une manœuvre de mise à quai à main ou </a:t>
            </a:r>
            <a:r>
              <a:rPr lang="fr-FR" dirty="0" err="1"/>
              <a:t>contre-main</a:t>
            </a:r>
            <a:r>
              <a:rPr lang="fr-FR" dirty="0"/>
              <a:t> en vue de réaliser un chargement. Puis, à partir d’un ordre d’enlèvement, il charge, cale et arrime un lot de charges à l’aide d’un tire palette.</a:t>
            </a:r>
          </a:p>
          <a:p>
            <a:r>
              <a:rPr lang="fr-FR" dirty="0"/>
              <a:t>Le candidat décharge le véhicule.</a:t>
            </a:r>
            <a:endParaRPr lang="fr-FR" sz="2000" dirty="0">
              <a:latin typeface="ArialNarrow"/>
            </a:endParaRPr>
          </a:p>
        </p:txBody>
      </p:sp>
      <p:pic>
        <p:nvPicPr>
          <p:cNvPr id="5" name="Image 4" descr="Une image contenant texte, camion, extérieur, route&#10;&#10;Description générée automatiquement">
            <a:extLst>
              <a:ext uri="{FF2B5EF4-FFF2-40B4-BE49-F238E27FC236}">
                <a16:creationId xmlns:a16="http://schemas.microsoft.com/office/drawing/2014/main" id="{669231B4-8C80-36CF-DEDF-056DC8869A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862" y="172978"/>
            <a:ext cx="1800000" cy="735625"/>
          </a:xfrm>
          <a:prstGeom prst="rect">
            <a:avLst/>
          </a:prstGeom>
        </p:spPr>
      </p:pic>
      <p:pic>
        <p:nvPicPr>
          <p:cNvPr id="6" name="Image 5" descr="Une image contenant texte&#10;&#10;Description générée automatiquement">
            <a:extLst>
              <a:ext uri="{FF2B5EF4-FFF2-40B4-BE49-F238E27FC236}">
                <a16:creationId xmlns:a16="http://schemas.microsoft.com/office/drawing/2014/main" id="{9AEFE7F0-7D00-DDD6-F517-B47633B8DD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887" y="157003"/>
            <a:ext cx="2700000" cy="700006"/>
          </a:xfrm>
          <a:prstGeom prst="rect">
            <a:avLst/>
          </a:prstGeom>
        </p:spPr>
      </p:pic>
      <p:pic>
        <p:nvPicPr>
          <p:cNvPr id="7" name="Image 6" descr="Une image contenant texte, signe, clipart&#10;&#10;Description générée automatiquement">
            <a:extLst>
              <a:ext uri="{FF2B5EF4-FFF2-40B4-BE49-F238E27FC236}">
                <a16:creationId xmlns:a16="http://schemas.microsoft.com/office/drawing/2014/main" id="{26666D7F-EB6A-EEAE-8C21-2D6CD4D1337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6655" y="6212672"/>
            <a:ext cx="362713" cy="313945"/>
          </a:xfrm>
          <a:prstGeom prst="rect">
            <a:avLst/>
          </a:prstGeom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03EBE60-A279-45EE-954D-10FB26E38B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360999"/>
              </p:ext>
            </p:extLst>
          </p:nvPr>
        </p:nvGraphicFramePr>
        <p:xfrm>
          <a:off x="622527" y="1690688"/>
          <a:ext cx="2237006" cy="4351348"/>
        </p:xfrm>
        <a:graphic>
          <a:graphicData uri="http://schemas.openxmlformats.org/drawingml/2006/table">
            <a:tbl>
              <a:tblPr/>
              <a:tblGrid>
                <a:gridCol w="375817">
                  <a:extLst>
                    <a:ext uri="{9D8B030D-6E8A-4147-A177-3AD203B41FA5}">
                      <a16:colId xmlns:a16="http://schemas.microsoft.com/office/drawing/2014/main" val="2455300664"/>
                    </a:ext>
                  </a:extLst>
                </a:gridCol>
                <a:gridCol w="375817">
                  <a:extLst>
                    <a:ext uri="{9D8B030D-6E8A-4147-A177-3AD203B41FA5}">
                      <a16:colId xmlns:a16="http://schemas.microsoft.com/office/drawing/2014/main" val="3634487512"/>
                    </a:ext>
                  </a:extLst>
                </a:gridCol>
                <a:gridCol w="742686">
                  <a:extLst>
                    <a:ext uri="{9D8B030D-6E8A-4147-A177-3AD203B41FA5}">
                      <a16:colId xmlns:a16="http://schemas.microsoft.com/office/drawing/2014/main" val="3293238634"/>
                    </a:ext>
                  </a:extLst>
                </a:gridCol>
                <a:gridCol w="742686">
                  <a:extLst>
                    <a:ext uri="{9D8B030D-6E8A-4147-A177-3AD203B41FA5}">
                      <a16:colId xmlns:a16="http://schemas.microsoft.com/office/drawing/2014/main" val="1012419867"/>
                    </a:ext>
                  </a:extLst>
                </a:gridCol>
              </a:tblGrid>
              <a:tr h="19483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Janvier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70060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882979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820697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750216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972958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5456434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881954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500075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524706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34016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ADR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76215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ADR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82476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ADR 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555566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309838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06803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33401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197452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29784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12867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00883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096754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2074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548235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027902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548235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632967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 dirty="0">
                          <a:solidFill>
                            <a:srgbClr val="548235"/>
                          </a:solidFill>
                          <a:effectLst/>
                          <a:latin typeface="Trebuchet MS" panose="020B0603020202020204" pitchFamily="34" charset="0"/>
                        </a:rPr>
                        <a:t>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731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1878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Conducteur routier du transport routier de marchandises sur porteur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0" y="2060225"/>
            <a:ext cx="8800011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>
                <a:latin typeface="ArialNarrow"/>
              </a:rPr>
              <a:t>Partie 2 validation</a:t>
            </a:r>
          </a:p>
          <a:p>
            <a:r>
              <a:rPr lang="fr-FR" u="sng" dirty="0"/>
              <a:t>études de cas du contexte n°3</a:t>
            </a:r>
          </a:p>
          <a:p>
            <a:r>
              <a:rPr lang="fr-FR" dirty="0"/>
              <a:t>A l’aide d’un dispositif de lecture optique, le candidat scanne un code et prend connaissance de consignes de transport. Il organise un </a:t>
            </a:r>
            <a:r>
              <a:rPr lang="fr-FR" dirty="0">
                <a:solidFill>
                  <a:srgbClr val="FF0000"/>
                </a:solidFill>
              </a:rPr>
              <a:t>transport national </a:t>
            </a:r>
            <a:r>
              <a:rPr lang="fr-FR" dirty="0"/>
              <a:t>et renseigne le document de transport national </a:t>
            </a:r>
            <a:r>
              <a:rPr lang="fr-FR" b="1" dirty="0"/>
              <a:t>de manière manuscrite</a:t>
            </a:r>
            <a:r>
              <a:rPr lang="fr-FR" dirty="0"/>
              <a:t>.</a:t>
            </a:r>
          </a:p>
          <a:p>
            <a:r>
              <a:rPr lang="fr-FR" dirty="0"/>
              <a:t>Le candidat rédige des réserves sur la base de photos de marchandises.</a:t>
            </a:r>
          </a:p>
          <a:p>
            <a:r>
              <a:rPr lang="fr-FR" dirty="0"/>
              <a:t>Il exploite le manuel constructeur concernant une disposition ou anomalie relative au fonctionnement du véhicule. Lors d’une interrogation orale, le jury vérifie la connaissance des réglementations sociales du candidat.</a:t>
            </a:r>
          </a:p>
          <a:p>
            <a:r>
              <a:rPr lang="fr-FR" dirty="0"/>
              <a:t>Véhicule à quai portes ouvertes, le candidat effectue le chargement d’une palette en utilisant un tire-palette. Il cale et arrime la charge à l’aide de sangles et d’équerres. Il assure la livraison de la palette au sol à l’aide d’un hayon élévateur et recharge une palette.</a:t>
            </a:r>
          </a:p>
          <a:p>
            <a:r>
              <a:rPr lang="fr-FR" dirty="0"/>
              <a:t>Il réalise une manœuvre de mise à quai à main ou </a:t>
            </a:r>
            <a:r>
              <a:rPr lang="fr-FR" dirty="0" err="1"/>
              <a:t>contre-main</a:t>
            </a:r>
            <a:r>
              <a:rPr lang="fr-FR" dirty="0"/>
              <a:t>. Il décharge la palette à quai.</a:t>
            </a:r>
            <a:endParaRPr lang="fr-FR" sz="2000" dirty="0">
              <a:latin typeface="ArialNarrow"/>
            </a:endParaRPr>
          </a:p>
        </p:txBody>
      </p:sp>
      <p:pic>
        <p:nvPicPr>
          <p:cNvPr id="5" name="Image 4" descr="Une image contenant texte, camion, extérieur, route&#10;&#10;Description générée automatiquement">
            <a:extLst>
              <a:ext uri="{FF2B5EF4-FFF2-40B4-BE49-F238E27FC236}">
                <a16:creationId xmlns:a16="http://schemas.microsoft.com/office/drawing/2014/main" id="{CD90E02A-C865-E641-B8EA-DEBFA65E83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862" y="172978"/>
            <a:ext cx="1800000" cy="735625"/>
          </a:xfrm>
          <a:prstGeom prst="rect">
            <a:avLst/>
          </a:prstGeom>
        </p:spPr>
      </p:pic>
      <p:pic>
        <p:nvPicPr>
          <p:cNvPr id="6" name="Image 5" descr="Une image contenant texte&#10;&#10;Description générée automatiquement">
            <a:extLst>
              <a:ext uri="{FF2B5EF4-FFF2-40B4-BE49-F238E27FC236}">
                <a16:creationId xmlns:a16="http://schemas.microsoft.com/office/drawing/2014/main" id="{D740902C-BE97-73A1-75C7-9FE6A9FAF4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887" y="157003"/>
            <a:ext cx="2700000" cy="700006"/>
          </a:xfrm>
          <a:prstGeom prst="rect">
            <a:avLst/>
          </a:prstGeom>
        </p:spPr>
      </p:pic>
      <p:pic>
        <p:nvPicPr>
          <p:cNvPr id="7" name="Image 6" descr="Une image contenant texte, signe, clipart&#10;&#10;Description générée automatiquement">
            <a:extLst>
              <a:ext uri="{FF2B5EF4-FFF2-40B4-BE49-F238E27FC236}">
                <a16:creationId xmlns:a16="http://schemas.microsoft.com/office/drawing/2014/main" id="{2836A51C-0073-8A19-A2DE-3A47D433CA7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6655" y="6212672"/>
            <a:ext cx="362713" cy="313945"/>
          </a:xfrm>
          <a:prstGeom prst="rect">
            <a:avLst/>
          </a:prstGeom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D305C7A-56CD-8934-BDE0-FCC35AB0CF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502631"/>
              </p:ext>
            </p:extLst>
          </p:nvPr>
        </p:nvGraphicFramePr>
        <p:xfrm>
          <a:off x="555968" y="1898810"/>
          <a:ext cx="2237006" cy="4351348"/>
        </p:xfrm>
        <a:graphic>
          <a:graphicData uri="http://schemas.openxmlformats.org/drawingml/2006/table">
            <a:tbl>
              <a:tblPr/>
              <a:tblGrid>
                <a:gridCol w="375817">
                  <a:extLst>
                    <a:ext uri="{9D8B030D-6E8A-4147-A177-3AD203B41FA5}">
                      <a16:colId xmlns:a16="http://schemas.microsoft.com/office/drawing/2014/main" val="2455300664"/>
                    </a:ext>
                  </a:extLst>
                </a:gridCol>
                <a:gridCol w="375817">
                  <a:extLst>
                    <a:ext uri="{9D8B030D-6E8A-4147-A177-3AD203B41FA5}">
                      <a16:colId xmlns:a16="http://schemas.microsoft.com/office/drawing/2014/main" val="3634487512"/>
                    </a:ext>
                  </a:extLst>
                </a:gridCol>
                <a:gridCol w="742686">
                  <a:extLst>
                    <a:ext uri="{9D8B030D-6E8A-4147-A177-3AD203B41FA5}">
                      <a16:colId xmlns:a16="http://schemas.microsoft.com/office/drawing/2014/main" val="3293238634"/>
                    </a:ext>
                  </a:extLst>
                </a:gridCol>
                <a:gridCol w="742686">
                  <a:extLst>
                    <a:ext uri="{9D8B030D-6E8A-4147-A177-3AD203B41FA5}">
                      <a16:colId xmlns:a16="http://schemas.microsoft.com/office/drawing/2014/main" val="1012419867"/>
                    </a:ext>
                  </a:extLst>
                </a:gridCol>
              </a:tblGrid>
              <a:tr h="19483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Janvier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70060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882979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820697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750216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972958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5456434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881954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500075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524706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34016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ADR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76215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ADR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82476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ADR 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555566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309838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06803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33401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197452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29784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12867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00883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096754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2074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548235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027902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548235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632967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 dirty="0">
                          <a:solidFill>
                            <a:srgbClr val="548235"/>
                          </a:solidFill>
                          <a:effectLst/>
                          <a:latin typeface="Trebuchet MS" panose="020B0603020202020204" pitchFamily="34" charset="0"/>
                        </a:rPr>
                        <a:t>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731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7877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Conducteur routier du transport routier de marchandises sur porteur</a:t>
            </a:r>
          </a:p>
        </p:txBody>
      </p:sp>
      <p:sp>
        <p:nvSpPr>
          <p:cNvPr id="3" name="Rectangle 2"/>
          <p:cNvSpPr/>
          <p:nvPr/>
        </p:nvSpPr>
        <p:spPr>
          <a:xfrm>
            <a:off x="2534330" y="1690688"/>
            <a:ext cx="953575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>
                <a:latin typeface="ArialNarrow"/>
              </a:rPr>
              <a:t>Partie 2 validation</a:t>
            </a:r>
          </a:p>
          <a:p>
            <a:r>
              <a:rPr lang="fr-FR" b="1" u="sng" dirty="0"/>
              <a:t>Entretien technique</a:t>
            </a:r>
          </a:p>
          <a:p>
            <a:r>
              <a:rPr lang="fr-FR" dirty="0"/>
              <a:t>La mise en situation professionnelle n°2 et l’entretien technique sont indissociables. L’entretien technique se déroule </a:t>
            </a:r>
            <a:r>
              <a:rPr lang="fr-FR" b="1" dirty="0"/>
              <a:t>immédiatement </a:t>
            </a:r>
            <a:r>
              <a:rPr lang="fr-FR" dirty="0"/>
              <a:t>après la mise en situation professionnelle n°2.</a:t>
            </a:r>
          </a:p>
          <a:p>
            <a:r>
              <a:rPr lang="fr-FR" dirty="0"/>
              <a:t>Le jury interroge le candidat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sur l’organisation de la tournée ou du transport en cohérence avec les réglementations 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sur le respect des règles de sécurité 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sur les fonctionnalités, la manipulation de l’appareil de contrôle et l’impression d’un ticket de tachygraphe.</a:t>
            </a:r>
            <a:endParaRPr lang="fr-FR" sz="2000" dirty="0">
              <a:latin typeface="ArialNarrow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68893" y="4337566"/>
            <a:ext cx="9339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Entretien finale</a:t>
            </a:r>
          </a:p>
          <a:p>
            <a:r>
              <a:rPr lang="fr-FR" dirty="0"/>
              <a:t>temps d’échange avec le candidat sur le dossier professionnel.</a:t>
            </a:r>
          </a:p>
        </p:txBody>
      </p:sp>
      <p:pic>
        <p:nvPicPr>
          <p:cNvPr id="6" name="Image 5" descr="Une image contenant texte, camion, extérieur, route&#10;&#10;Description générée automatiquement">
            <a:extLst>
              <a:ext uri="{FF2B5EF4-FFF2-40B4-BE49-F238E27FC236}">
                <a16:creationId xmlns:a16="http://schemas.microsoft.com/office/drawing/2014/main" id="{D0A2D3B2-4D5E-B84A-B590-60A546B2D5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862" y="172978"/>
            <a:ext cx="1800000" cy="735625"/>
          </a:xfrm>
          <a:prstGeom prst="rect">
            <a:avLst/>
          </a:prstGeom>
        </p:spPr>
      </p:pic>
      <p:pic>
        <p:nvPicPr>
          <p:cNvPr id="7" name="Image 6" descr="Une image contenant texte&#10;&#10;Description générée automatiquement">
            <a:extLst>
              <a:ext uri="{FF2B5EF4-FFF2-40B4-BE49-F238E27FC236}">
                <a16:creationId xmlns:a16="http://schemas.microsoft.com/office/drawing/2014/main" id="{571DF074-AF74-9205-A861-1BD0AEE64B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887" y="157003"/>
            <a:ext cx="2700000" cy="700006"/>
          </a:xfrm>
          <a:prstGeom prst="rect">
            <a:avLst/>
          </a:prstGeom>
        </p:spPr>
      </p:pic>
      <p:pic>
        <p:nvPicPr>
          <p:cNvPr id="8" name="Image 7" descr="Une image contenant texte, signe, clipart&#10;&#10;Description générée automatiquement">
            <a:extLst>
              <a:ext uri="{FF2B5EF4-FFF2-40B4-BE49-F238E27FC236}">
                <a16:creationId xmlns:a16="http://schemas.microsoft.com/office/drawing/2014/main" id="{B478CAE5-514C-FC20-1627-1B4848421F2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6655" y="6212672"/>
            <a:ext cx="362713" cy="313945"/>
          </a:xfrm>
          <a:prstGeom prst="rect">
            <a:avLst/>
          </a:prstGeom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EAFB2E2-1F0B-C36D-5631-DF1E05983C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504455"/>
              </p:ext>
            </p:extLst>
          </p:nvPr>
        </p:nvGraphicFramePr>
        <p:xfrm>
          <a:off x="283164" y="1537233"/>
          <a:ext cx="2237006" cy="4351348"/>
        </p:xfrm>
        <a:graphic>
          <a:graphicData uri="http://schemas.openxmlformats.org/drawingml/2006/table">
            <a:tbl>
              <a:tblPr/>
              <a:tblGrid>
                <a:gridCol w="375817">
                  <a:extLst>
                    <a:ext uri="{9D8B030D-6E8A-4147-A177-3AD203B41FA5}">
                      <a16:colId xmlns:a16="http://schemas.microsoft.com/office/drawing/2014/main" val="2455300664"/>
                    </a:ext>
                  </a:extLst>
                </a:gridCol>
                <a:gridCol w="375817">
                  <a:extLst>
                    <a:ext uri="{9D8B030D-6E8A-4147-A177-3AD203B41FA5}">
                      <a16:colId xmlns:a16="http://schemas.microsoft.com/office/drawing/2014/main" val="3634487512"/>
                    </a:ext>
                  </a:extLst>
                </a:gridCol>
                <a:gridCol w="742686">
                  <a:extLst>
                    <a:ext uri="{9D8B030D-6E8A-4147-A177-3AD203B41FA5}">
                      <a16:colId xmlns:a16="http://schemas.microsoft.com/office/drawing/2014/main" val="3293238634"/>
                    </a:ext>
                  </a:extLst>
                </a:gridCol>
                <a:gridCol w="742686">
                  <a:extLst>
                    <a:ext uri="{9D8B030D-6E8A-4147-A177-3AD203B41FA5}">
                      <a16:colId xmlns:a16="http://schemas.microsoft.com/office/drawing/2014/main" val="1012419867"/>
                    </a:ext>
                  </a:extLst>
                </a:gridCol>
              </a:tblGrid>
              <a:tr h="19483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Janvier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70060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882979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820697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750216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972958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5456434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881954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500075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524706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34016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ADR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76215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ADR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82476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ADR 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555566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309838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06803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33401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197452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29784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12867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00883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096754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2074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548235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027902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548235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632967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 dirty="0">
                          <a:solidFill>
                            <a:srgbClr val="548235"/>
                          </a:solidFill>
                          <a:effectLst/>
                          <a:latin typeface="Trebuchet MS" panose="020B0603020202020204" pitchFamily="34" charset="0"/>
                        </a:rPr>
                        <a:t>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731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61158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Conducteur routier du transport routier de marchandises sur porteur</a:t>
            </a:r>
          </a:p>
        </p:txBody>
      </p:sp>
      <p:sp>
        <p:nvSpPr>
          <p:cNvPr id="7" name="Rectangle 6"/>
          <p:cNvSpPr/>
          <p:nvPr/>
        </p:nvSpPr>
        <p:spPr>
          <a:xfrm>
            <a:off x="2691161" y="1690688"/>
            <a:ext cx="9073376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i="0" u="none" strike="noStrike" baseline="0" dirty="0">
                <a:latin typeface="Arial-BoldMT"/>
              </a:rPr>
              <a:t>Situations d’échec :</a:t>
            </a:r>
          </a:p>
          <a:p>
            <a:r>
              <a:rPr lang="fr-FR" sz="1100" b="0" i="0" u="none" strike="noStrike" baseline="0" dirty="0">
                <a:latin typeface="ArialMT"/>
              </a:rPr>
              <a:t>En cas d’échec au titre de conducteur du transport routier de marchandises sur porteur lors de la première session, le candidat conserve, pour une</a:t>
            </a:r>
            <a:r>
              <a:rPr lang="fr-FR" sz="1100" b="0" i="0" u="none" strike="noStrike" dirty="0">
                <a:latin typeface="ArialMT"/>
              </a:rPr>
              <a:t> </a:t>
            </a:r>
            <a:r>
              <a:rPr lang="fr-FR" sz="1100" b="1" i="0" u="none" strike="noStrike" baseline="0" dirty="0">
                <a:latin typeface="Arial-BoldMT"/>
              </a:rPr>
              <a:t>présentation à une deuxième session</a:t>
            </a:r>
            <a:r>
              <a:rPr lang="fr-FR" sz="1100" b="0" i="0" u="none" strike="noStrike" baseline="0" dirty="0">
                <a:latin typeface="ArialMT"/>
              </a:rPr>
              <a:t>, le bénéfice des épreuves réussies en première session dans les conditions suivantes :</a:t>
            </a:r>
          </a:p>
          <a:p>
            <a:endParaRPr lang="fr-FR" sz="1100" b="0" i="0" u="none" strike="noStrike" baseline="0" dirty="0">
              <a:latin typeface="ArialMT"/>
            </a:endParaRPr>
          </a:p>
          <a:p>
            <a:r>
              <a:rPr lang="fr-FR" sz="1100" b="0" i="0" u="none" strike="noStrike" baseline="0" dirty="0">
                <a:latin typeface="ArialMT"/>
              </a:rPr>
              <a:t>1</a:t>
            </a:r>
            <a:r>
              <a:rPr lang="fr-FR" sz="1100" b="1" i="0" u="sng" strike="noStrike" baseline="0" dirty="0">
                <a:latin typeface="ArialMT"/>
              </a:rPr>
              <a:t>° Pendant un an</a:t>
            </a:r>
            <a:r>
              <a:rPr lang="fr-FR" sz="1100" b="0" i="0" u="none" strike="noStrike" baseline="0" dirty="0">
                <a:latin typeface="ArialMT"/>
              </a:rPr>
              <a:t>, à compter du dernier jour de la première session, les résultats :</a:t>
            </a:r>
          </a:p>
          <a:p>
            <a:r>
              <a:rPr lang="fr-FR" sz="1100" b="0" i="0" u="none" strike="noStrike" baseline="0" dirty="0">
                <a:latin typeface="ArialMT"/>
              </a:rPr>
              <a:t>- du questionnaire professionnel correspondant à l’épreuve théorique générale (ETG) ;</a:t>
            </a:r>
          </a:p>
          <a:p>
            <a:r>
              <a:rPr lang="fr-FR" sz="1100" b="0" i="0" u="none" strike="noStrike" baseline="0" dirty="0">
                <a:latin typeface="ArialMT"/>
              </a:rPr>
              <a:t>- de la mise en situation professionnelle n°1, temps 1 (IESM);</a:t>
            </a:r>
          </a:p>
          <a:p>
            <a:r>
              <a:rPr lang="fr-FR" sz="1100" b="0" i="0" u="none" strike="noStrike" baseline="0" dirty="0">
                <a:latin typeface="ArialMT"/>
              </a:rPr>
              <a:t>- de la mise en situation professionnelle n°1, temps 2. </a:t>
            </a:r>
            <a:r>
              <a:rPr lang="fr-FR" sz="1100" dirty="0">
                <a:latin typeface="ArialMT"/>
              </a:rPr>
              <a:t>(conduite)</a:t>
            </a:r>
            <a:endParaRPr lang="fr-FR" sz="1100" b="0" i="0" u="none" strike="noStrike" baseline="0" dirty="0">
              <a:latin typeface="ArialMT"/>
            </a:endParaRPr>
          </a:p>
          <a:p>
            <a:endParaRPr lang="fr-FR" sz="1100" b="0" i="0" u="none" strike="noStrike" baseline="0" dirty="0">
              <a:latin typeface="ArialMT"/>
            </a:endParaRPr>
          </a:p>
          <a:p>
            <a:r>
              <a:rPr lang="fr-FR" sz="1100" b="0" i="0" u="none" strike="noStrike" baseline="0" dirty="0">
                <a:latin typeface="ArialMT"/>
              </a:rPr>
              <a:t>2° </a:t>
            </a:r>
            <a:r>
              <a:rPr lang="fr-FR" sz="1100" b="0" i="0" u="sng" strike="noStrike" baseline="0" dirty="0">
                <a:latin typeface="ArialMT"/>
              </a:rPr>
              <a:t>Pendant trois mois</a:t>
            </a:r>
            <a:r>
              <a:rPr lang="fr-FR" sz="1100" b="0" i="0" u="none" strike="noStrike" baseline="0" dirty="0">
                <a:latin typeface="ArialMT"/>
              </a:rPr>
              <a:t>, à compter du dernier jour de la première session, le résultat de la mise en situation professionnelle n°2 et de l’entretien</a:t>
            </a:r>
          </a:p>
          <a:p>
            <a:r>
              <a:rPr lang="fr-FR" sz="1100" b="0" i="0" u="none" strike="noStrike" baseline="0" dirty="0">
                <a:latin typeface="ArialMT"/>
              </a:rPr>
              <a:t>technique qui sont deux épreuves indissociables.</a:t>
            </a:r>
          </a:p>
          <a:p>
            <a:r>
              <a:rPr lang="fr-FR" sz="1100" b="0" i="0" u="none" strike="noStrike" baseline="0" dirty="0">
                <a:latin typeface="ArialMT"/>
              </a:rPr>
              <a:t>Lors de la deuxième session, le candidat passe les épreuves non réussies en première session et les épreuves dont il ne conserve pas le bénéfice</a:t>
            </a:r>
          </a:p>
          <a:p>
            <a:r>
              <a:rPr lang="fr-FR" sz="1100" b="0" i="0" u="none" strike="noStrike" baseline="0" dirty="0">
                <a:latin typeface="ArialMT"/>
              </a:rPr>
              <a:t>ainsi que l’entretien final. L’épreuve de mise en situation professionnelle n°1 temps 2 (conduite) se déroule sans rattrapage.</a:t>
            </a:r>
          </a:p>
          <a:p>
            <a:r>
              <a:rPr lang="fr-FR" sz="1100" b="0" i="0" u="none" strike="noStrike" baseline="0" dirty="0">
                <a:latin typeface="ArialMT"/>
              </a:rPr>
              <a:t>En cas d’échec à une deuxième session,</a:t>
            </a:r>
          </a:p>
          <a:p>
            <a:r>
              <a:rPr lang="fr-FR" sz="1100" b="1" i="0" u="none" strike="noStrike" baseline="0" dirty="0">
                <a:latin typeface="Arial-BoldMT"/>
              </a:rPr>
              <a:t>le candidat titulaire de la catégorie C du permis de conduire </a:t>
            </a:r>
            <a:r>
              <a:rPr lang="fr-FR" sz="1100" b="0" i="0" u="none" strike="noStrike" baseline="0" dirty="0">
                <a:latin typeface="ArialMT"/>
              </a:rPr>
              <a:t>(ayant été obtenu avant la présentation à</a:t>
            </a:r>
            <a:r>
              <a:rPr lang="fr-FR" sz="1100" b="0" i="0" u="none" strike="noStrike" dirty="0">
                <a:latin typeface="ArialMT"/>
              </a:rPr>
              <a:t> </a:t>
            </a:r>
            <a:r>
              <a:rPr lang="fr-FR" sz="1100" b="0" i="0" u="none" strike="noStrike" baseline="0" dirty="0">
                <a:latin typeface="ArialMT"/>
              </a:rPr>
              <a:t>la première session) </a:t>
            </a:r>
            <a:r>
              <a:rPr lang="fr-FR" sz="1100" b="1" i="0" u="none" strike="noStrike" baseline="0" dirty="0">
                <a:latin typeface="Arial-BoldMT"/>
              </a:rPr>
              <a:t>peut se présenter à une troisième session d’examen</a:t>
            </a:r>
            <a:r>
              <a:rPr lang="fr-FR" sz="1100" b="0" i="0" u="none" strike="noStrike" baseline="0" dirty="0">
                <a:latin typeface="ArialMT"/>
              </a:rPr>
              <a:t>. Dans le cadre d’une présentation à une troisième session, le candidat</a:t>
            </a:r>
            <a:r>
              <a:rPr lang="fr-FR" sz="1100" b="0" i="0" u="none" strike="noStrike" dirty="0">
                <a:latin typeface="ArialMT"/>
              </a:rPr>
              <a:t> </a:t>
            </a:r>
            <a:r>
              <a:rPr lang="fr-FR" sz="1100" b="0" i="0" u="none" strike="noStrike" baseline="0" dirty="0">
                <a:latin typeface="ArialMT"/>
              </a:rPr>
              <a:t>ne conserve pas le bénéfice des épreuves réussies précédemment. Il passe la totalité des épreuves prévues au référentiel d’évaluation.</a:t>
            </a:r>
          </a:p>
          <a:p>
            <a:endParaRPr lang="fr-FR" sz="1100" b="0" i="0" u="none" strike="noStrike" baseline="0" dirty="0">
              <a:latin typeface="ArialMT"/>
            </a:endParaRPr>
          </a:p>
          <a:p>
            <a:r>
              <a:rPr lang="fr-FR" sz="1400" b="1" i="0" u="none" strike="noStrike" baseline="0" dirty="0">
                <a:latin typeface="ArialMT"/>
              </a:rPr>
              <a:t>N.B. : Le candidat n'ayant pas obtenu la validation du titre professionnel </a:t>
            </a:r>
            <a:r>
              <a:rPr lang="fr-FR" b="1" i="0" u="sng" strike="noStrike" baseline="0" dirty="0">
                <a:solidFill>
                  <a:srgbClr val="FF0000"/>
                </a:solidFill>
                <a:latin typeface="ArialMT"/>
              </a:rPr>
              <a:t>ne garde pas le bénéfice </a:t>
            </a:r>
            <a:r>
              <a:rPr lang="fr-FR" sz="1400" b="1" i="0" u="none" strike="noStrike" baseline="0" dirty="0">
                <a:latin typeface="ArialMT"/>
              </a:rPr>
              <a:t>de la réussite à tout ou partie des épreuves relatives</a:t>
            </a:r>
            <a:r>
              <a:rPr lang="fr-FR" sz="1400" b="1" i="0" u="none" strike="noStrike" dirty="0">
                <a:latin typeface="ArialMT"/>
              </a:rPr>
              <a:t> </a:t>
            </a:r>
            <a:r>
              <a:rPr lang="fr-FR" sz="1400" b="1" i="0" u="none" strike="noStrike" baseline="0" dirty="0">
                <a:latin typeface="ArialMT"/>
              </a:rPr>
              <a:t>au questionnaire professionnel destiné à vérifier les connaissances relatives au code de la route, à la prise en charge du véhicule (temps 1) et à la</a:t>
            </a:r>
            <a:r>
              <a:rPr lang="fr-FR" sz="1400" b="1" i="0" u="none" strike="noStrike" dirty="0">
                <a:latin typeface="ArialMT"/>
              </a:rPr>
              <a:t> </a:t>
            </a:r>
            <a:r>
              <a:rPr lang="fr-FR" sz="1400" b="1" i="0" u="none" strike="noStrike" baseline="0" dirty="0">
                <a:latin typeface="ArialMT"/>
              </a:rPr>
              <a:t>conduite (temps 2) pour se présenter à une des catégories du permis de conduire</a:t>
            </a:r>
            <a:r>
              <a:rPr lang="fr-FR" sz="1100" b="0" i="0" u="none" strike="noStrike" baseline="0" dirty="0">
                <a:latin typeface="ArialMT"/>
              </a:rPr>
              <a:t>.</a:t>
            </a:r>
            <a:endParaRPr lang="fr-FR" dirty="0"/>
          </a:p>
        </p:txBody>
      </p:sp>
      <p:pic>
        <p:nvPicPr>
          <p:cNvPr id="3" name="Image 2" descr="Une image contenant texte, camion, extérieur, route&#10;&#10;Description générée automatiquement">
            <a:extLst>
              <a:ext uri="{FF2B5EF4-FFF2-40B4-BE49-F238E27FC236}">
                <a16:creationId xmlns:a16="http://schemas.microsoft.com/office/drawing/2014/main" id="{B8F5CAD8-E702-C6E0-45FB-E33EEF361F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862" y="172978"/>
            <a:ext cx="1800000" cy="735625"/>
          </a:xfrm>
          <a:prstGeom prst="rect">
            <a:avLst/>
          </a:prstGeom>
        </p:spPr>
      </p:pic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1F5646E2-54CF-7317-3185-D69305C2FB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887" y="157003"/>
            <a:ext cx="2700000" cy="700006"/>
          </a:xfrm>
          <a:prstGeom prst="rect">
            <a:avLst/>
          </a:prstGeom>
        </p:spPr>
      </p:pic>
      <p:pic>
        <p:nvPicPr>
          <p:cNvPr id="6" name="Image 5" descr="Une image contenant texte, signe, clipart&#10;&#10;Description générée automatiquement">
            <a:extLst>
              <a:ext uri="{FF2B5EF4-FFF2-40B4-BE49-F238E27FC236}">
                <a16:creationId xmlns:a16="http://schemas.microsoft.com/office/drawing/2014/main" id="{BC54566F-7CBE-81A1-C9D7-87D675D1A57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6655" y="6212672"/>
            <a:ext cx="362713" cy="313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33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Conducteur routier du transport routier de marchandises sur porteur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Responsable de formation :</a:t>
            </a:r>
          </a:p>
          <a:p>
            <a:pPr marL="0" indent="0" algn="ctr">
              <a:buNone/>
            </a:pPr>
            <a:r>
              <a:rPr lang="fr-FR" dirty="0"/>
              <a:t>Gaël Jeusset </a:t>
            </a:r>
          </a:p>
          <a:p>
            <a:r>
              <a:rPr lang="fr-FR" dirty="0"/>
              <a:t>Formateurs :</a:t>
            </a:r>
          </a:p>
          <a:p>
            <a:pPr algn="ctr"/>
            <a:r>
              <a:rPr lang="fr-FR" dirty="0"/>
              <a:t>Phillipe Cannet</a:t>
            </a:r>
          </a:p>
          <a:p>
            <a:pPr algn="ctr"/>
            <a:r>
              <a:rPr lang="fr-FR" dirty="0"/>
              <a:t>Bertrand Roger</a:t>
            </a:r>
          </a:p>
          <a:p>
            <a:pPr algn="ctr"/>
            <a:r>
              <a:rPr lang="fr-FR" dirty="0"/>
              <a:t>Meredith Vabret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</p:txBody>
      </p:sp>
      <p:pic>
        <p:nvPicPr>
          <p:cNvPr id="4" name="Image 3" descr="Une image contenant texte, camion, extérieur, route&#10;&#10;Description générée automatiquement">
            <a:extLst>
              <a:ext uri="{FF2B5EF4-FFF2-40B4-BE49-F238E27FC236}">
                <a16:creationId xmlns:a16="http://schemas.microsoft.com/office/drawing/2014/main" id="{2979528E-49F0-2E63-AE95-ECC90AC6E3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862" y="172978"/>
            <a:ext cx="1800000" cy="735625"/>
          </a:xfrm>
          <a:prstGeom prst="rect">
            <a:avLst/>
          </a:prstGeom>
        </p:spPr>
      </p:pic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936F7FEC-DCA0-B12D-1A1B-3CFF709EC6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887" y="157003"/>
            <a:ext cx="2700000" cy="700006"/>
          </a:xfrm>
          <a:prstGeom prst="rect">
            <a:avLst/>
          </a:prstGeom>
        </p:spPr>
      </p:pic>
      <p:pic>
        <p:nvPicPr>
          <p:cNvPr id="6" name="Image 5" descr="Une image contenant texte, signe, clipart&#10;&#10;Description générée automatiquement">
            <a:extLst>
              <a:ext uri="{FF2B5EF4-FFF2-40B4-BE49-F238E27FC236}">
                <a16:creationId xmlns:a16="http://schemas.microsoft.com/office/drawing/2014/main" id="{43B98F25-711F-B4B5-82B2-235C0E32B73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6655" y="6212672"/>
            <a:ext cx="362713" cy="313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7075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solidFill>
                  <a:prstClr val="black"/>
                </a:solidFill>
              </a:rPr>
              <a:t>Conducteur routier du transport routier de marchandises sur porteur</a:t>
            </a:r>
            <a:endParaRPr lang="fr-FR" dirty="0"/>
          </a:p>
        </p:txBody>
      </p:sp>
      <p:pic>
        <p:nvPicPr>
          <p:cNvPr id="10" name="Image 9" descr="Une image contenant texte, camion, extérieur, route&#10;&#10;Description générée automatiquement">
            <a:extLst>
              <a:ext uri="{FF2B5EF4-FFF2-40B4-BE49-F238E27FC236}">
                <a16:creationId xmlns:a16="http://schemas.microsoft.com/office/drawing/2014/main" id="{B498F1C1-89F9-CE53-6096-86845E885C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862" y="172978"/>
            <a:ext cx="1800000" cy="735625"/>
          </a:xfrm>
          <a:prstGeom prst="rect">
            <a:avLst/>
          </a:prstGeom>
        </p:spPr>
      </p:pic>
      <p:pic>
        <p:nvPicPr>
          <p:cNvPr id="16" name="Image 15" descr="Une image contenant texte&#10;&#10;Description générée automatiquement">
            <a:extLst>
              <a:ext uri="{FF2B5EF4-FFF2-40B4-BE49-F238E27FC236}">
                <a16:creationId xmlns:a16="http://schemas.microsoft.com/office/drawing/2014/main" id="{3F9E7EC5-C09A-60C4-5A0A-BB7F58A133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887" y="157003"/>
            <a:ext cx="2700000" cy="700006"/>
          </a:xfrm>
          <a:prstGeom prst="rect">
            <a:avLst/>
          </a:prstGeom>
        </p:spPr>
      </p:pic>
      <p:pic>
        <p:nvPicPr>
          <p:cNvPr id="17" name="Image 16" descr="Une image contenant texte, signe, clipart&#10;&#10;Description générée automatiquement">
            <a:extLst>
              <a:ext uri="{FF2B5EF4-FFF2-40B4-BE49-F238E27FC236}">
                <a16:creationId xmlns:a16="http://schemas.microsoft.com/office/drawing/2014/main" id="{17472D3D-5EAD-90B9-87D6-6183B0B5DEE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6655" y="6212672"/>
            <a:ext cx="362713" cy="313945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E4E4C2E5-3B60-23F5-D1E9-E399CE7472DC}"/>
              </a:ext>
            </a:extLst>
          </p:cNvPr>
          <p:cNvSpPr txBox="1"/>
          <p:nvPr/>
        </p:nvSpPr>
        <p:spPr>
          <a:xfrm>
            <a:off x="2174681" y="1165136"/>
            <a:ext cx="10017319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>
                <a:effectLst/>
                <a:latin typeface="Arial" panose="020B0604020202020204" pitchFamily="34" charset="0"/>
              </a:rPr>
              <a:t>PROGRAMME DE FORMATION</a:t>
            </a:r>
            <a:br>
              <a:rPr lang="fr-FR" sz="1400" dirty="0"/>
            </a:br>
            <a:r>
              <a:rPr lang="fr-FR" sz="1400" dirty="0">
                <a:effectLst/>
                <a:latin typeface="Arial" panose="020B0604020202020204" pitchFamily="34" charset="0"/>
              </a:rPr>
              <a:t>Objectifs de la formation :</a:t>
            </a:r>
            <a:br>
              <a:rPr lang="fr-FR" sz="1400" dirty="0"/>
            </a:br>
            <a:r>
              <a:rPr lang="fr-FR" sz="1400" dirty="0">
                <a:effectLst/>
                <a:latin typeface="Courier New" panose="02070309020205020404" pitchFamily="49" charset="0"/>
              </a:rPr>
              <a:t>- </a:t>
            </a:r>
            <a:r>
              <a:rPr lang="fr-FR" sz="1400" dirty="0">
                <a:effectLst/>
                <a:latin typeface="Arial" panose="020B0604020202020204" pitchFamily="34" charset="0"/>
              </a:rPr>
              <a:t>Répondre aux obligations réglementaires du § 8.2 de l’ADR,</a:t>
            </a:r>
            <a:br>
              <a:rPr lang="fr-FR" sz="1400" dirty="0"/>
            </a:br>
            <a:r>
              <a:rPr lang="fr-FR" sz="1400" dirty="0">
                <a:effectLst/>
                <a:latin typeface="Courier New" panose="02070309020205020404" pitchFamily="49" charset="0"/>
              </a:rPr>
              <a:t>- </a:t>
            </a:r>
            <a:r>
              <a:rPr lang="fr-FR" sz="1400" dirty="0">
                <a:effectLst/>
                <a:latin typeface="Arial" panose="020B0604020202020204" pitchFamily="34" charset="0"/>
              </a:rPr>
              <a:t>Obtenir le certificat ADR de base pour Conducteurs Routiers,</a:t>
            </a:r>
            <a:br>
              <a:rPr lang="fr-FR" sz="1400" dirty="0"/>
            </a:br>
            <a:r>
              <a:rPr lang="fr-FR" sz="1400" dirty="0">
                <a:effectLst/>
                <a:latin typeface="Courier New" panose="02070309020205020404" pitchFamily="49" charset="0"/>
              </a:rPr>
              <a:t>- </a:t>
            </a:r>
            <a:r>
              <a:rPr lang="fr-FR" sz="1400" dirty="0">
                <a:effectLst/>
                <a:latin typeface="Arial" panose="020B0604020202020204" pitchFamily="34" charset="0"/>
              </a:rPr>
              <a:t>Acquérir les connaissances de base liées au Transport des Marchandises Dangereuses par route,</a:t>
            </a:r>
            <a:br>
              <a:rPr lang="fr-FR" sz="1400" dirty="0"/>
            </a:br>
            <a:r>
              <a:rPr lang="fr-FR" sz="1400" dirty="0">
                <a:effectLst/>
                <a:latin typeface="Courier New" panose="02070309020205020404" pitchFamily="49" charset="0"/>
              </a:rPr>
              <a:t>- </a:t>
            </a:r>
            <a:r>
              <a:rPr lang="fr-FR" sz="1400" dirty="0">
                <a:effectLst/>
                <a:latin typeface="Arial" panose="020B0604020202020204" pitchFamily="34" charset="0"/>
              </a:rPr>
              <a:t>Connaitre les règles concernant le marquage, l’étiquetage, le stockage, la conformité des véhicules, des</a:t>
            </a:r>
            <a:br>
              <a:rPr lang="fr-FR" sz="1400" dirty="0"/>
            </a:br>
            <a:r>
              <a:rPr lang="fr-FR" sz="1400" dirty="0">
                <a:effectLst/>
                <a:latin typeface="Arial" panose="020B0604020202020204" pitchFamily="34" charset="0"/>
              </a:rPr>
              <a:t>documents, pour le transport des marchandises dangereuses.</a:t>
            </a:r>
            <a:br>
              <a:rPr lang="fr-FR" sz="1400" dirty="0"/>
            </a:br>
            <a:r>
              <a:rPr lang="fr-FR" sz="1400" dirty="0">
                <a:effectLst/>
                <a:latin typeface="Arial" panose="020B0604020202020204" pitchFamily="34" charset="0"/>
              </a:rPr>
              <a:t>Durée : 3 jours</a:t>
            </a:r>
            <a:br>
              <a:rPr lang="fr-FR" sz="1400" dirty="0"/>
            </a:br>
            <a:r>
              <a:rPr lang="fr-FR" sz="1400" dirty="0" err="1">
                <a:effectLst/>
                <a:latin typeface="Arial" panose="020B0604020202020204" pitchFamily="34" charset="0"/>
              </a:rPr>
              <a:t>Pré-requis</a:t>
            </a:r>
            <a:r>
              <a:rPr lang="fr-FR" sz="1400" dirty="0">
                <a:effectLst/>
                <a:latin typeface="Arial" panose="020B0604020202020204" pitchFamily="34" charset="0"/>
              </a:rPr>
              <a:t> : Aucun </a:t>
            </a:r>
            <a:r>
              <a:rPr lang="fr-FR" sz="1400" dirty="0" err="1">
                <a:effectLst/>
                <a:latin typeface="Arial" panose="020B0604020202020204" pitchFamily="34" charset="0"/>
              </a:rPr>
              <a:t>pré-requis</a:t>
            </a:r>
            <a:r>
              <a:rPr lang="fr-FR" sz="1400" dirty="0">
                <a:effectLst/>
                <a:latin typeface="Arial" panose="020B0604020202020204" pitchFamily="34" charset="0"/>
              </a:rPr>
              <a:t> exigé par la réglementation mais savoir lire et écrire le français est recommandé</a:t>
            </a:r>
            <a:br>
              <a:rPr lang="fr-FR" sz="1400" dirty="0"/>
            </a:br>
            <a:r>
              <a:rPr lang="fr-FR" sz="1400" dirty="0">
                <a:effectLst/>
                <a:latin typeface="Arial" panose="020B0604020202020204" pitchFamily="34" charset="0"/>
              </a:rPr>
              <a:t>Public concerné :</a:t>
            </a:r>
            <a:br>
              <a:rPr lang="fr-FR" sz="1400" dirty="0"/>
            </a:br>
            <a:r>
              <a:rPr lang="fr-FR" sz="1400" dirty="0">
                <a:effectLst/>
                <a:latin typeface="Courier New" panose="02070309020205020404" pitchFamily="49" charset="0"/>
              </a:rPr>
              <a:t>- </a:t>
            </a:r>
            <a:r>
              <a:rPr lang="fr-FR" sz="1400" dirty="0">
                <a:effectLst/>
                <a:latin typeface="Arial" panose="020B0604020202020204" pitchFamily="34" charset="0"/>
              </a:rPr>
              <a:t>Conducteurs routiers confirmés ou en cours d’acquisition du titre professionnel CTRMP</a:t>
            </a:r>
            <a:br>
              <a:rPr lang="fr-FR" sz="1400" dirty="0"/>
            </a:br>
            <a:r>
              <a:rPr lang="fr-FR" sz="1400" dirty="0">
                <a:effectLst/>
                <a:latin typeface="Arial" panose="020B0604020202020204" pitchFamily="34" charset="0"/>
              </a:rPr>
              <a:t>Moyens techniques et pédagogiques utilisés :</a:t>
            </a:r>
            <a:br>
              <a:rPr lang="fr-FR" sz="1400" dirty="0"/>
            </a:br>
            <a:r>
              <a:rPr lang="fr-FR" sz="1400" dirty="0">
                <a:effectLst/>
                <a:latin typeface="Courier New" panose="02070309020205020404" pitchFamily="49" charset="0"/>
              </a:rPr>
              <a:t>- </a:t>
            </a:r>
            <a:r>
              <a:rPr lang="fr-FR" sz="1400" dirty="0">
                <a:effectLst/>
                <a:latin typeface="Arial" panose="020B0604020202020204" pitchFamily="34" charset="0"/>
              </a:rPr>
              <a:t>Animation multimédia,</a:t>
            </a:r>
            <a:br>
              <a:rPr lang="fr-FR" sz="1400" dirty="0"/>
            </a:br>
            <a:r>
              <a:rPr lang="fr-FR" sz="1400" dirty="0">
                <a:effectLst/>
                <a:latin typeface="Courier New" panose="02070309020205020404" pitchFamily="49" charset="0"/>
              </a:rPr>
              <a:t>- </a:t>
            </a:r>
            <a:r>
              <a:rPr lang="fr-FR" sz="1400" dirty="0">
                <a:effectLst/>
                <a:latin typeface="Arial" panose="020B0604020202020204" pitchFamily="34" charset="0"/>
              </a:rPr>
              <a:t>Livret stagiaire individuel,</a:t>
            </a:r>
            <a:br>
              <a:rPr lang="fr-FR" sz="1400" dirty="0"/>
            </a:br>
            <a:r>
              <a:rPr lang="fr-FR" sz="1400" dirty="0">
                <a:effectLst/>
                <a:latin typeface="Courier New" panose="02070309020205020404" pitchFamily="49" charset="0"/>
              </a:rPr>
              <a:t>- </a:t>
            </a:r>
            <a:r>
              <a:rPr lang="fr-FR" sz="1400" dirty="0">
                <a:effectLst/>
                <a:latin typeface="Arial" panose="020B0604020202020204" pitchFamily="34" charset="0"/>
              </a:rPr>
              <a:t>Exercices d’application écrits et/ou oraux individuels et collectifs,</a:t>
            </a:r>
            <a:br>
              <a:rPr lang="fr-FR" sz="1400" dirty="0"/>
            </a:br>
            <a:r>
              <a:rPr lang="fr-FR" sz="1400" dirty="0">
                <a:effectLst/>
                <a:latin typeface="Courier New" panose="02070309020205020404" pitchFamily="49" charset="0"/>
              </a:rPr>
              <a:t>- </a:t>
            </a:r>
            <a:r>
              <a:rPr lang="fr-FR" sz="1400" dirty="0">
                <a:effectLst/>
                <a:latin typeface="Arial" panose="020B0604020202020204" pitchFamily="34" charset="0"/>
              </a:rPr>
              <a:t>Evaluations intermédiaires d’acquisition des connaissances - QCM</a:t>
            </a:r>
            <a:br>
              <a:rPr lang="fr-FR" sz="1400" dirty="0"/>
            </a:br>
            <a:r>
              <a:rPr lang="fr-FR" sz="1400" dirty="0">
                <a:effectLst/>
                <a:latin typeface="Courier New" panose="02070309020205020404" pitchFamily="49" charset="0"/>
              </a:rPr>
              <a:t>- </a:t>
            </a:r>
            <a:r>
              <a:rPr lang="fr-FR" sz="1400" dirty="0">
                <a:effectLst/>
                <a:latin typeface="Arial" panose="020B0604020202020204" pitchFamily="34" charset="0"/>
              </a:rPr>
              <a:t>Equipements pour la réalisation des exercices incendie et des expériences.</a:t>
            </a:r>
            <a:br>
              <a:rPr lang="fr-FR" sz="1400" dirty="0"/>
            </a:br>
            <a:r>
              <a:rPr lang="fr-FR" sz="1400" dirty="0">
                <a:effectLst/>
                <a:latin typeface="Arial" panose="020B0604020202020204" pitchFamily="34" charset="0"/>
              </a:rPr>
              <a:t>Encadrement :</a:t>
            </a:r>
            <a:br>
              <a:rPr lang="fr-FR" sz="1400" dirty="0"/>
            </a:br>
            <a:r>
              <a:rPr lang="fr-FR" sz="1400" dirty="0">
                <a:effectLst/>
                <a:latin typeface="Courier New" panose="02070309020205020404" pitchFamily="49" charset="0"/>
              </a:rPr>
              <a:t>- </a:t>
            </a:r>
            <a:r>
              <a:rPr lang="fr-FR" sz="1400" dirty="0">
                <a:effectLst/>
                <a:latin typeface="Arial" panose="020B0604020202020204" pitchFamily="34" charset="0"/>
              </a:rPr>
              <a:t>Stage animé par un formateur BVT habilité, et répondant au Cahier des Charges ministériel.</a:t>
            </a:r>
            <a:br>
              <a:rPr lang="fr-FR" sz="1400" dirty="0"/>
            </a:br>
            <a:r>
              <a:rPr lang="fr-FR" sz="1400" dirty="0">
                <a:effectLst/>
                <a:latin typeface="Arial" panose="020B0604020202020204" pitchFamily="34" charset="0"/>
              </a:rPr>
              <a:t>Modalités d’évaluation de la formation :</a:t>
            </a:r>
            <a:br>
              <a:rPr lang="fr-FR" sz="1400" dirty="0"/>
            </a:br>
            <a:r>
              <a:rPr lang="fr-FR" sz="1400" dirty="0">
                <a:effectLst/>
                <a:latin typeface="Courier New" panose="02070309020205020404" pitchFamily="49" charset="0"/>
              </a:rPr>
              <a:t>- </a:t>
            </a:r>
            <a:r>
              <a:rPr lang="fr-FR" sz="1400" dirty="0">
                <a:effectLst/>
                <a:latin typeface="Arial" panose="020B0604020202020204" pitchFamily="34" charset="0"/>
              </a:rPr>
              <a:t>Examen final - QCM</a:t>
            </a:r>
            <a:br>
              <a:rPr lang="fr-FR" sz="1400" dirty="0"/>
            </a:br>
            <a:r>
              <a:rPr lang="fr-FR" sz="1400" dirty="0">
                <a:effectLst/>
                <a:latin typeface="Arial" panose="020B0604020202020204" pitchFamily="34" charset="0"/>
              </a:rPr>
              <a:t>Validation</a:t>
            </a:r>
            <a:br>
              <a:rPr lang="fr-FR" sz="1400" dirty="0"/>
            </a:br>
            <a:r>
              <a:rPr lang="fr-FR" sz="1400" dirty="0">
                <a:effectLst/>
                <a:latin typeface="Courier New" panose="02070309020205020404" pitchFamily="49" charset="0"/>
              </a:rPr>
              <a:t>- </a:t>
            </a:r>
            <a:r>
              <a:rPr lang="fr-FR" sz="1400" dirty="0">
                <a:effectLst/>
                <a:latin typeface="Arial" panose="020B0604020202020204" pitchFamily="34" charset="0"/>
              </a:rPr>
              <a:t>Délivrance du certificat ADR, attestant de la réussite au l’examen final.</a:t>
            </a:r>
            <a:endParaRPr lang="fr-FR" sz="1400" dirty="0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8513747A-2CA0-AC4D-4687-5C612CD328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084981"/>
              </p:ext>
            </p:extLst>
          </p:nvPr>
        </p:nvGraphicFramePr>
        <p:xfrm>
          <a:off x="332940" y="1329941"/>
          <a:ext cx="1800000" cy="3654008"/>
        </p:xfrm>
        <a:graphic>
          <a:graphicData uri="http://schemas.openxmlformats.org/drawingml/2006/table">
            <a:tbl>
              <a:tblPr/>
              <a:tblGrid>
                <a:gridCol w="302400">
                  <a:extLst>
                    <a:ext uri="{9D8B030D-6E8A-4147-A177-3AD203B41FA5}">
                      <a16:colId xmlns:a16="http://schemas.microsoft.com/office/drawing/2014/main" val="2455300664"/>
                    </a:ext>
                  </a:extLst>
                </a:gridCol>
                <a:gridCol w="302400">
                  <a:extLst>
                    <a:ext uri="{9D8B030D-6E8A-4147-A177-3AD203B41FA5}">
                      <a16:colId xmlns:a16="http://schemas.microsoft.com/office/drawing/2014/main" val="3634487512"/>
                    </a:ext>
                  </a:extLst>
                </a:gridCol>
                <a:gridCol w="597600">
                  <a:extLst>
                    <a:ext uri="{9D8B030D-6E8A-4147-A177-3AD203B41FA5}">
                      <a16:colId xmlns:a16="http://schemas.microsoft.com/office/drawing/2014/main" val="3293238634"/>
                    </a:ext>
                  </a:extLst>
                </a:gridCol>
                <a:gridCol w="597600">
                  <a:extLst>
                    <a:ext uri="{9D8B030D-6E8A-4147-A177-3AD203B41FA5}">
                      <a16:colId xmlns:a16="http://schemas.microsoft.com/office/drawing/2014/main" val="1012419867"/>
                    </a:ext>
                  </a:extLst>
                </a:gridCol>
              </a:tblGrid>
              <a:tr h="25227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Janvier</a:t>
                      </a:r>
                    </a:p>
                  </a:txBody>
                  <a:tcPr marL="89647" marR="89647" marT="44824" marB="44824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700603"/>
                  </a:ext>
                </a:extLst>
              </a:tr>
              <a:tr h="13935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882979"/>
                  </a:ext>
                </a:extLst>
              </a:tr>
              <a:tr h="14941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820697"/>
                  </a:ext>
                </a:extLst>
              </a:tr>
              <a:tr h="14941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7502163"/>
                  </a:ext>
                </a:extLst>
              </a:tr>
              <a:tr h="14941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9729583"/>
                  </a:ext>
                </a:extLst>
              </a:tr>
              <a:tr h="14941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5456434"/>
                  </a:ext>
                </a:extLst>
              </a:tr>
              <a:tr h="13935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881954"/>
                  </a:ext>
                </a:extLst>
              </a:tr>
              <a:tr h="13935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500075"/>
                  </a:ext>
                </a:extLst>
              </a:tr>
              <a:tr h="13935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524706"/>
                  </a:ext>
                </a:extLst>
              </a:tr>
              <a:tr h="13935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340163"/>
                  </a:ext>
                </a:extLst>
              </a:tr>
              <a:tr h="13935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ADR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762153"/>
                  </a:ext>
                </a:extLst>
              </a:tr>
              <a:tr h="13935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ADR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82476"/>
                  </a:ext>
                </a:extLst>
              </a:tr>
              <a:tr h="13935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ADR 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555566"/>
                  </a:ext>
                </a:extLst>
              </a:tr>
              <a:tr h="13935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309838"/>
                  </a:ext>
                </a:extLst>
              </a:tr>
              <a:tr h="13935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068033"/>
                  </a:ext>
                </a:extLst>
              </a:tr>
              <a:tr h="13935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33401"/>
                  </a:ext>
                </a:extLst>
              </a:tr>
              <a:tr h="13935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197452"/>
                  </a:ext>
                </a:extLst>
              </a:tr>
              <a:tr h="13935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29784"/>
                  </a:ext>
                </a:extLst>
              </a:tr>
              <a:tr h="13935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12867"/>
                  </a:ext>
                </a:extLst>
              </a:tr>
              <a:tr h="13935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008833"/>
                  </a:ext>
                </a:extLst>
              </a:tr>
              <a:tr h="13935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096754"/>
                  </a:ext>
                </a:extLst>
              </a:tr>
              <a:tr h="13935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20743"/>
                  </a:ext>
                </a:extLst>
              </a:tr>
              <a:tr h="13935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548235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027902"/>
                  </a:ext>
                </a:extLst>
              </a:tr>
              <a:tr h="13935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548235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632967"/>
                  </a:ext>
                </a:extLst>
              </a:tr>
              <a:tr h="13935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 dirty="0">
                          <a:solidFill>
                            <a:srgbClr val="548235"/>
                          </a:solidFill>
                          <a:effectLst/>
                          <a:latin typeface="Trebuchet MS" panose="020B0603020202020204" pitchFamily="34" charset="0"/>
                        </a:rPr>
                        <a:t>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731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21954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solidFill>
                  <a:prstClr val="black"/>
                </a:solidFill>
              </a:rPr>
              <a:t>Conducteur routier du transport routier de marchandises sur porteur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Rattrapages:</a:t>
            </a:r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84511"/>
              </p:ext>
            </p:extLst>
          </p:nvPr>
        </p:nvGraphicFramePr>
        <p:xfrm>
          <a:off x="838201" y="2365586"/>
          <a:ext cx="9321798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5685">
                  <a:extLst>
                    <a:ext uri="{9D8B030D-6E8A-4147-A177-3AD203B41FA5}">
                      <a16:colId xmlns:a16="http://schemas.microsoft.com/office/drawing/2014/main" val="86419935"/>
                    </a:ext>
                  </a:extLst>
                </a:gridCol>
                <a:gridCol w="2116183">
                  <a:extLst>
                    <a:ext uri="{9D8B030D-6E8A-4147-A177-3AD203B41FA5}">
                      <a16:colId xmlns:a16="http://schemas.microsoft.com/office/drawing/2014/main" val="451379749"/>
                    </a:ext>
                  </a:extLst>
                </a:gridCol>
                <a:gridCol w="3079930">
                  <a:extLst>
                    <a:ext uri="{9D8B030D-6E8A-4147-A177-3AD203B41FA5}">
                      <a16:colId xmlns:a16="http://schemas.microsoft.com/office/drawing/2014/main" val="2958478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1</a:t>
                      </a:r>
                      <a:r>
                        <a:rPr lang="fr-FR" baseline="30000" dirty="0"/>
                        <a:t>ière</a:t>
                      </a:r>
                      <a:r>
                        <a:rPr lang="fr-FR" dirty="0"/>
                        <a:t> validation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2</a:t>
                      </a:r>
                      <a:r>
                        <a:rPr lang="fr-FR" baseline="30000" dirty="0"/>
                        <a:t>nd</a:t>
                      </a:r>
                      <a:r>
                        <a:rPr lang="fr-FR" baseline="0" dirty="0"/>
                        <a:t> validation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3189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IESM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fr-FR" sz="900" dirty="0"/>
                        <a:t>En cas d’échec à L’IESM:</a:t>
                      </a:r>
                      <a:r>
                        <a:rPr lang="fr-FR" sz="900" baseline="0" dirty="0"/>
                        <a:t>  Nouvel examen </a:t>
                      </a:r>
                    </a:p>
                    <a:p>
                      <a:endParaRPr lang="fr-FR" sz="900" baseline="0" dirty="0"/>
                    </a:p>
                    <a:p>
                      <a:pPr algn="ctr"/>
                      <a:r>
                        <a:rPr lang="fr-FR" sz="900" baseline="0" dirty="0"/>
                        <a:t>Vérifications</a:t>
                      </a:r>
                    </a:p>
                    <a:p>
                      <a:pPr algn="ctr"/>
                      <a:r>
                        <a:rPr lang="fr-FR" sz="900" baseline="0" dirty="0"/>
                        <a:t>Questions écrites</a:t>
                      </a:r>
                    </a:p>
                    <a:p>
                      <a:pPr algn="ctr"/>
                      <a:r>
                        <a:rPr lang="fr-FR" sz="900" baseline="0" dirty="0"/>
                        <a:t>Fiches orales</a:t>
                      </a:r>
                    </a:p>
                    <a:p>
                      <a:pPr algn="ctr"/>
                      <a:r>
                        <a:rPr lang="fr-FR" sz="900" baseline="0" dirty="0"/>
                        <a:t>Thème</a:t>
                      </a:r>
                    </a:p>
                    <a:p>
                      <a:pPr algn="ctr"/>
                      <a:r>
                        <a:rPr lang="fr-FR" sz="900" baseline="0" dirty="0"/>
                        <a:t>manœuvres</a:t>
                      </a:r>
                      <a:endParaRPr lang="fr-FR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381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  <a:r>
                        <a:rPr lang="fr-FR" baseline="30000" dirty="0"/>
                        <a:t>ère</a:t>
                      </a:r>
                      <a:r>
                        <a:rPr lang="fr-FR" dirty="0"/>
                        <a:t> Maniabilité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025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  <a:r>
                        <a:rPr lang="fr-FR" baseline="30000" dirty="0"/>
                        <a:t>nd</a:t>
                      </a:r>
                      <a:r>
                        <a:rPr lang="fr-FR" dirty="0"/>
                        <a:t> Maniabilité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9450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  <a:r>
                        <a:rPr lang="fr-FR" baseline="30000" dirty="0"/>
                        <a:t>ière</a:t>
                      </a:r>
                      <a:r>
                        <a:rPr lang="fr-FR" baseline="0" dirty="0"/>
                        <a:t> </a:t>
                      </a:r>
                      <a:r>
                        <a:rPr lang="fr-FR" dirty="0"/>
                        <a:t>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 1 seule circulation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1773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  <a:r>
                        <a:rPr lang="fr-FR" baseline="30000" dirty="0"/>
                        <a:t>nd</a:t>
                      </a:r>
                      <a:r>
                        <a:rPr lang="fr-FR" dirty="0"/>
                        <a:t> 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869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ETG 1</a:t>
                      </a:r>
                      <a:r>
                        <a:rPr lang="fr-FR" baseline="30000" dirty="0"/>
                        <a:t>ière</a:t>
                      </a:r>
                      <a:r>
                        <a:rPr lang="fr-FR" dirty="0"/>
                        <a:t> série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dirty="0"/>
                        <a:t>2 séries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5214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ETG 2</a:t>
                      </a:r>
                      <a:r>
                        <a:rPr lang="fr-FR" baseline="30000" dirty="0"/>
                        <a:t>nd</a:t>
                      </a:r>
                      <a:r>
                        <a:rPr lang="fr-FR" dirty="0"/>
                        <a:t> Série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040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Mise en situation professionnelle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862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ADR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5853227"/>
                  </a:ext>
                </a:extLst>
              </a:tr>
            </a:tbl>
          </a:graphicData>
        </a:graphic>
      </p:graphicFrame>
      <p:pic>
        <p:nvPicPr>
          <p:cNvPr id="3074" name="Picture 2" descr="icône PNG Valider par djgalix - PNG Factor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7818" y="2762205"/>
            <a:ext cx="323999" cy="3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cône PNG Valider par djgalix - PNG Factor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7817" y="3896384"/>
            <a:ext cx="323999" cy="3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cône PNG Valider par djgalix - PNG Factor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7816" y="4632356"/>
            <a:ext cx="323999" cy="3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cône PNG Valider par djgalix - PNG Factor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7816" y="5351741"/>
            <a:ext cx="323999" cy="3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cône PNG Valider par djgalix - PNG Factor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7816" y="5730693"/>
            <a:ext cx="323999" cy="3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Bouton Rond Rouge Vitreux D&amp;#39;icône De Validation Illustration Stock -  Illustration du signe, symbole: 105895538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5" t="7951" r="10139" b="14000"/>
          <a:stretch/>
        </p:blipFill>
        <p:spPr bwMode="auto">
          <a:xfrm>
            <a:off x="5916987" y="2727779"/>
            <a:ext cx="358025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Bouton Rond Rouge Vitreux D&amp;#39;icône De Validation Illustration Stock -  Illustration du signe, symbole: 105895538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5" t="7951" r="10139" b="14000"/>
          <a:stretch/>
        </p:blipFill>
        <p:spPr bwMode="auto">
          <a:xfrm>
            <a:off x="5913862" y="3859786"/>
            <a:ext cx="358025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Bouton Rond Rouge Vitreux D&amp;#39;icône De Validation Illustration Stock -  Illustration du signe, symbole: 105895538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5" t="7951" r="10139" b="14000"/>
          <a:stretch/>
        </p:blipFill>
        <p:spPr bwMode="auto">
          <a:xfrm>
            <a:off x="5918764" y="4596356"/>
            <a:ext cx="358025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Bouton Rond Rouge Vitreux D&amp;#39;icône De Validation Illustration Stock -  Illustration du signe, symbole: 105895538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5" t="7951" r="10139" b="14000"/>
          <a:stretch/>
        </p:blipFill>
        <p:spPr bwMode="auto">
          <a:xfrm>
            <a:off x="5915695" y="5332926"/>
            <a:ext cx="358025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Bouton Rond Rouge Vitreux D&amp;#39;icône De Validation Illustration Stock -  Illustration du signe, symbole: 105895538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5" t="7951" r="10139" b="14000"/>
          <a:stretch/>
        </p:blipFill>
        <p:spPr bwMode="auto">
          <a:xfrm>
            <a:off x="5913862" y="5722271"/>
            <a:ext cx="358025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 9" descr="Une image contenant texte, camion, extérieur, route&#10;&#10;Description générée automatiquement">
            <a:extLst>
              <a:ext uri="{FF2B5EF4-FFF2-40B4-BE49-F238E27FC236}">
                <a16:creationId xmlns:a16="http://schemas.microsoft.com/office/drawing/2014/main" id="{B498F1C1-89F9-CE53-6096-86845E885C6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862" y="172978"/>
            <a:ext cx="1800000" cy="735625"/>
          </a:xfrm>
          <a:prstGeom prst="rect">
            <a:avLst/>
          </a:prstGeom>
        </p:spPr>
      </p:pic>
      <p:pic>
        <p:nvPicPr>
          <p:cNvPr id="16" name="Image 15" descr="Une image contenant texte&#10;&#10;Description générée automatiquement">
            <a:extLst>
              <a:ext uri="{FF2B5EF4-FFF2-40B4-BE49-F238E27FC236}">
                <a16:creationId xmlns:a16="http://schemas.microsoft.com/office/drawing/2014/main" id="{3F9E7EC5-C09A-60C4-5A0A-BB7F58A1338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887" y="157003"/>
            <a:ext cx="2700000" cy="700006"/>
          </a:xfrm>
          <a:prstGeom prst="rect">
            <a:avLst/>
          </a:prstGeom>
        </p:spPr>
      </p:pic>
      <p:pic>
        <p:nvPicPr>
          <p:cNvPr id="17" name="Image 16" descr="Une image contenant texte, signe, clipart&#10;&#10;Description générée automatiquement">
            <a:extLst>
              <a:ext uri="{FF2B5EF4-FFF2-40B4-BE49-F238E27FC236}">
                <a16:creationId xmlns:a16="http://schemas.microsoft.com/office/drawing/2014/main" id="{17472D3D-5EAD-90B9-87D6-6183B0B5DEE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6655" y="6212672"/>
            <a:ext cx="362713" cy="313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064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Conducteur routier du transport routier de marchandises sur porteur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9659" y="2098926"/>
            <a:ext cx="5181600" cy="435133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fr-FR" dirty="0"/>
              <a:t>CTRMP</a:t>
            </a:r>
          </a:p>
          <a:p>
            <a:r>
              <a:rPr lang="fr-FR" dirty="0"/>
              <a:t>Certification niveau 3</a:t>
            </a:r>
          </a:p>
          <a:p>
            <a:r>
              <a:rPr lang="fr-FR" dirty="0"/>
              <a:t>Niveau 3 (Cadre national des certifications 2019)</a:t>
            </a:r>
          </a:p>
          <a:p>
            <a:r>
              <a:rPr lang="fr-FR" dirty="0"/>
              <a:t>Convention(s) : Convention collective nationale des transports routiers et activités auxiliaires du transport -groupe 4 à 7.</a:t>
            </a:r>
          </a:p>
          <a:p>
            <a:r>
              <a:rPr lang="fr-FR" dirty="0"/>
              <a:t>Convention collective des autres secteurs professionnels pour le cas des transports réalisés en propre compte.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15891" y="3377135"/>
            <a:ext cx="5181600" cy="278556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fr-FR" dirty="0"/>
              <a:t>Activité type (objectif)</a:t>
            </a:r>
          </a:p>
          <a:p>
            <a:pPr marL="0" indent="0">
              <a:buNone/>
            </a:pPr>
            <a:r>
              <a:rPr lang="fr-FR" dirty="0"/>
              <a:t>Réaliser en sécurité un transport routier national ou international de marchandises avec un véhicule du groupe lourd d’une masse maximale admissible supérieure à 3,5 tonnes, de façon autonome et optimisée dans le contexte commercial de l'entreprise.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5642" y="1262585"/>
            <a:ext cx="2162175" cy="2114550"/>
          </a:xfrm>
          <a:prstGeom prst="rect">
            <a:avLst/>
          </a:prstGeom>
        </p:spPr>
      </p:pic>
      <p:pic>
        <p:nvPicPr>
          <p:cNvPr id="6" name="Image 5" descr="Une image contenant texte, camion, extérieur, route&#10;&#10;Description générée automatiquement">
            <a:extLst>
              <a:ext uri="{FF2B5EF4-FFF2-40B4-BE49-F238E27FC236}">
                <a16:creationId xmlns:a16="http://schemas.microsoft.com/office/drawing/2014/main" id="{DB9973A6-12AD-7968-D7E2-A49BFECF58C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862" y="172978"/>
            <a:ext cx="1800000" cy="735625"/>
          </a:xfrm>
          <a:prstGeom prst="rect">
            <a:avLst/>
          </a:prstGeom>
        </p:spPr>
      </p:pic>
      <p:pic>
        <p:nvPicPr>
          <p:cNvPr id="7" name="Image 6" descr="Une image contenant texte&#10;&#10;Description générée automatiquement">
            <a:extLst>
              <a:ext uri="{FF2B5EF4-FFF2-40B4-BE49-F238E27FC236}">
                <a16:creationId xmlns:a16="http://schemas.microsoft.com/office/drawing/2014/main" id="{27A1E0D0-69B4-195D-F715-3EC9472C9B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887" y="157003"/>
            <a:ext cx="2700000" cy="700006"/>
          </a:xfrm>
          <a:prstGeom prst="rect">
            <a:avLst/>
          </a:prstGeom>
        </p:spPr>
      </p:pic>
      <p:pic>
        <p:nvPicPr>
          <p:cNvPr id="8" name="Image 7" descr="Une image contenant texte, signe, clipart&#10;&#10;Description générée automatiquement">
            <a:extLst>
              <a:ext uri="{FF2B5EF4-FFF2-40B4-BE49-F238E27FC236}">
                <a16:creationId xmlns:a16="http://schemas.microsoft.com/office/drawing/2014/main" id="{8DD6C8FF-648E-5FFF-DA14-A27D3BAA657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6655" y="6212672"/>
            <a:ext cx="362713" cy="313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304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Conducteur routier du transport routier de marchandises sur porteur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838200" y="1825625"/>
            <a:ext cx="4530634" cy="461664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dirty="0"/>
              <a:t>Activité type (objectif)</a:t>
            </a:r>
          </a:p>
          <a:p>
            <a:pPr marL="0" indent="0">
              <a:buNone/>
            </a:pPr>
            <a:r>
              <a:rPr lang="fr-FR" sz="2400" dirty="0"/>
              <a:t>Réaliser en sécurité un transport routier national ou international de marchandises avec un véhicule du groupe lourd d’une masse maximale admissible supérieure à 3,5 tonnes, de façon autonome et optimisée dans le contexte commercial de l'entreprise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368834" y="1825625"/>
            <a:ext cx="6335486" cy="4616648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Compétences professionnelles</a:t>
            </a:r>
          </a:p>
          <a:p>
            <a:endParaRPr lang="fr-FR" dirty="0"/>
          </a:p>
          <a:p>
            <a:r>
              <a:rPr lang="fr-FR" dirty="0"/>
              <a:t>1 Assurer les contrôles de sécurité et de conformité avant, pendant et après le transport de marchandises.</a:t>
            </a:r>
          </a:p>
          <a:p>
            <a:r>
              <a:rPr lang="fr-FR" dirty="0"/>
              <a:t>2 Conduire et manœuvrer en sécurité, de façon écologique et économique, un véhicule porteur du groupe lourd d’une masse maximale admissible supérieure à 3,5 tonnes et acheminer les marchandises.</a:t>
            </a:r>
          </a:p>
          <a:p>
            <a:r>
              <a:rPr lang="fr-FR" dirty="0"/>
              <a:t>3 Prendre en charge, transporter et livrer la marchandise.</a:t>
            </a:r>
          </a:p>
          <a:p>
            <a:r>
              <a:rPr lang="fr-FR" dirty="0"/>
              <a:t>4 Préparer le véhicule en vue d’un chargement ou déchargement, charger, décharger le véhicule.</a:t>
            </a:r>
          </a:p>
          <a:p>
            <a:r>
              <a:rPr lang="fr-FR" dirty="0"/>
              <a:t>5 Prévenir les risques, appliquer les règlementations sociales en vigueur et réagir en cas d'incident ou d'accident à l'arrêt comme en circulation.</a:t>
            </a:r>
          </a:p>
          <a:p>
            <a:r>
              <a:rPr lang="fr-FR" dirty="0"/>
              <a:t>6 Détecter, décrire les dysfonctionnements du véhicule et effectuer une intervention mineure</a:t>
            </a:r>
          </a:p>
        </p:txBody>
      </p:sp>
      <p:pic>
        <p:nvPicPr>
          <p:cNvPr id="3" name="Image 2" descr="Une image contenant texte, camion, extérieur, route&#10;&#10;Description générée automatiquement">
            <a:extLst>
              <a:ext uri="{FF2B5EF4-FFF2-40B4-BE49-F238E27FC236}">
                <a16:creationId xmlns:a16="http://schemas.microsoft.com/office/drawing/2014/main" id="{993EAF38-C3E8-52DB-7B21-DD0DC2E65A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862" y="172978"/>
            <a:ext cx="1800000" cy="735625"/>
          </a:xfrm>
          <a:prstGeom prst="rect">
            <a:avLst/>
          </a:prstGeom>
        </p:spPr>
      </p:pic>
      <p:pic>
        <p:nvPicPr>
          <p:cNvPr id="6" name="Image 5" descr="Une image contenant texte&#10;&#10;Description générée automatiquement">
            <a:extLst>
              <a:ext uri="{FF2B5EF4-FFF2-40B4-BE49-F238E27FC236}">
                <a16:creationId xmlns:a16="http://schemas.microsoft.com/office/drawing/2014/main" id="{E63E4F5B-5725-8493-4035-F2D92A7E46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887" y="157003"/>
            <a:ext cx="2700000" cy="700006"/>
          </a:xfrm>
          <a:prstGeom prst="rect">
            <a:avLst/>
          </a:prstGeom>
        </p:spPr>
      </p:pic>
      <p:pic>
        <p:nvPicPr>
          <p:cNvPr id="7" name="Image 6" descr="Une image contenant texte, signe, clipart&#10;&#10;Description générée automatiquement">
            <a:extLst>
              <a:ext uri="{FF2B5EF4-FFF2-40B4-BE49-F238E27FC236}">
                <a16:creationId xmlns:a16="http://schemas.microsoft.com/office/drawing/2014/main" id="{144689B9-841B-43E0-9DDE-A4260B495B9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6655" y="6212672"/>
            <a:ext cx="362713" cy="313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265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Conducteur routier du transport routier de marchandises sur porteur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2625" y="1452646"/>
            <a:ext cx="10515600" cy="4351338"/>
          </a:xfrm>
        </p:spPr>
        <p:txBody>
          <a:bodyPr/>
          <a:lstStyle/>
          <a:p>
            <a:r>
              <a:rPr lang="fr-FR" dirty="0"/>
              <a:t>Durée de la formation: </a:t>
            </a:r>
          </a:p>
          <a:p>
            <a:pPr marL="0" indent="0" algn="ctr">
              <a:buNone/>
            </a:pPr>
            <a:r>
              <a:rPr lang="fr-FR" dirty="0"/>
              <a:t>434 h + 35 H validations</a:t>
            </a:r>
          </a:p>
          <a:p>
            <a:pPr marL="0" indent="0" algn="ctr">
              <a:buNone/>
            </a:pPr>
            <a:r>
              <a:rPr lang="fr-FR" dirty="0">
                <a:solidFill>
                  <a:srgbClr val="FF0000"/>
                </a:solidFill>
              </a:rPr>
              <a:t>434 heures de formation obligatoires.</a:t>
            </a:r>
          </a:p>
          <a:p>
            <a:r>
              <a:rPr lang="fr-FR" dirty="0"/>
              <a:t>Horaires :</a:t>
            </a:r>
          </a:p>
          <a:p>
            <a:pPr marL="0" indent="0" algn="ctr">
              <a:buNone/>
            </a:pPr>
            <a:r>
              <a:rPr lang="fr-FR" dirty="0"/>
              <a:t>8h-16h </a:t>
            </a:r>
          </a:p>
          <a:p>
            <a:pPr marL="0" indent="0" algn="ctr">
              <a:buNone/>
            </a:pPr>
            <a:r>
              <a:rPr lang="fr-FR" dirty="0"/>
              <a:t>6h-13h</a:t>
            </a:r>
          </a:p>
          <a:p>
            <a:pPr marL="0" indent="0" algn="ctr">
              <a:buNone/>
            </a:pPr>
            <a:r>
              <a:rPr lang="fr-FR" dirty="0"/>
              <a:t>13h-20h</a:t>
            </a:r>
          </a:p>
          <a:p>
            <a:pPr marL="0" indent="0" algn="ctr">
              <a:buNone/>
            </a:pPr>
            <a:r>
              <a:rPr lang="fr-FR" dirty="0"/>
              <a:t>Les heures de formation non réalisées devront être rattrapées</a:t>
            </a:r>
          </a:p>
        </p:txBody>
      </p:sp>
      <p:pic>
        <p:nvPicPr>
          <p:cNvPr id="12290" name="Picture 2" descr="Panneau de signalisation de danger en France — Wikipé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472" y="3518985"/>
            <a:ext cx="1677273" cy="14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 3" descr="Une image contenant texte, camion, extérieur, route&#10;&#10;Description générée automatiquement">
            <a:extLst>
              <a:ext uri="{FF2B5EF4-FFF2-40B4-BE49-F238E27FC236}">
                <a16:creationId xmlns:a16="http://schemas.microsoft.com/office/drawing/2014/main" id="{03A49C08-F2DE-006F-E484-B90AFEF1E7A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862" y="172978"/>
            <a:ext cx="1800000" cy="735625"/>
          </a:xfrm>
          <a:prstGeom prst="rect">
            <a:avLst/>
          </a:prstGeom>
        </p:spPr>
      </p:pic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239A7C84-38F2-F044-F153-802DFE7057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887" y="157003"/>
            <a:ext cx="2700000" cy="700006"/>
          </a:xfrm>
          <a:prstGeom prst="rect">
            <a:avLst/>
          </a:prstGeom>
        </p:spPr>
      </p:pic>
      <p:pic>
        <p:nvPicPr>
          <p:cNvPr id="6" name="Image 5" descr="Une image contenant texte, signe, clipart&#10;&#10;Description générée automatiquement">
            <a:extLst>
              <a:ext uri="{FF2B5EF4-FFF2-40B4-BE49-F238E27FC236}">
                <a16:creationId xmlns:a16="http://schemas.microsoft.com/office/drawing/2014/main" id="{4B77A3A7-5714-D9E3-F191-BA52D0A8C99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6655" y="6212672"/>
            <a:ext cx="362713" cy="313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670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solidFill>
                  <a:prstClr val="black"/>
                </a:solidFill>
              </a:rPr>
              <a:t>Conducteur routier du transport routier de marchandises sur porteur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68968" y="2117725"/>
            <a:ext cx="10515600" cy="4351338"/>
          </a:xfrm>
        </p:spPr>
        <p:txBody>
          <a:bodyPr/>
          <a:lstStyle/>
          <a:p>
            <a:r>
              <a:rPr lang="fr-FR" dirty="0"/>
              <a:t>Documents à fournir:</a:t>
            </a:r>
          </a:p>
          <a:p>
            <a:pPr marL="0" indent="0">
              <a:buNone/>
            </a:pPr>
            <a:r>
              <a:rPr lang="fr-FR" dirty="0"/>
              <a:t>Visite médicale (chez un médecin agréé)</a:t>
            </a:r>
          </a:p>
          <a:p>
            <a:pPr marL="0" indent="0">
              <a:buNone/>
            </a:pPr>
            <a:r>
              <a:rPr lang="fr-FR" dirty="0"/>
              <a:t>Inscription ANTS (identifiant et mot de passe)</a:t>
            </a:r>
          </a:p>
          <a:p>
            <a:pPr marL="0" indent="0">
              <a:buNone/>
            </a:pPr>
            <a:r>
              <a:rPr lang="fr-FR" dirty="0"/>
              <a:t>Copie recto- verso de la carte identité </a:t>
            </a:r>
          </a:p>
          <a:p>
            <a:pPr marL="0" indent="0">
              <a:buNone/>
            </a:pPr>
            <a:r>
              <a:rPr lang="fr-FR" dirty="0"/>
              <a:t>Copie recto-verso du permis de conduire</a:t>
            </a:r>
          </a:p>
          <a:p>
            <a:pPr marL="0" indent="0">
              <a:buNone/>
            </a:pPr>
            <a:r>
              <a:rPr lang="fr-FR" dirty="0"/>
              <a:t>4 photos (ANTS)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14338" name="Picture 2" descr="Photos dématérialisées ANTS - Paris 19ème arrondisse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779" y="3661063"/>
            <a:ext cx="4156789" cy="28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 3" descr="Une image contenant texte, camion, extérieur, route&#10;&#10;Description générée automatiquement">
            <a:extLst>
              <a:ext uri="{FF2B5EF4-FFF2-40B4-BE49-F238E27FC236}">
                <a16:creationId xmlns:a16="http://schemas.microsoft.com/office/drawing/2014/main" id="{31CC6C89-35FB-87B6-116C-E5719983E2E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862" y="172978"/>
            <a:ext cx="1800000" cy="735625"/>
          </a:xfrm>
          <a:prstGeom prst="rect">
            <a:avLst/>
          </a:prstGeom>
        </p:spPr>
      </p:pic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3D8E7C1E-00B3-8443-875B-91B4580C6E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887" y="157003"/>
            <a:ext cx="2700000" cy="700006"/>
          </a:xfrm>
          <a:prstGeom prst="rect">
            <a:avLst/>
          </a:prstGeom>
        </p:spPr>
      </p:pic>
      <p:pic>
        <p:nvPicPr>
          <p:cNvPr id="6" name="Image 5" descr="Une image contenant texte, signe, clipart&#10;&#10;Description générée automatiquement">
            <a:extLst>
              <a:ext uri="{FF2B5EF4-FFF2-40B4-BE49-F238E27FC236}">
                <a16:creationId xmlns:a16="http://schemas.microsoft.com/office/drawing/2014/main" id="{6D45281A-237E-990B-14CD-9A089D382E9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6655" y="6212672"/>
            <a:ext cx="362713" cy="313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084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solidFill>
                  <a:prstClr val="black"/>
                </a:solidFill>
              </a:rPr>
              <a:t>Conducteur routier du transport routier de marchandises sur porteur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68968" y="2117725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fr-FR" u="sng" dirty="0"/>
              <a:t>Matériel nécessaire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fr-FR" dirty="0"/>
              <a:t>Une clé USB.</a:t>
            </a:r>
          </a:p>
          <a:p>
            <a:pPr marL="0" indent="0">
              <a:buNone/>
            </a:pPr>
            <a:r>
              <a:rPr lang="fr-FR" dirty="0"/>
              <a:t>Un classeur ou porte-vues.</a:t>
            </a:r>
          </a:p>
          <a:p>
            <a:pPr marL="0" indent="0">
              <a:buNone/>
            </a:pPr>
            <a:r>
              <a:rPr lang="fr-FR" dirty="0"/>
              <a:t>Une règle.</a:t>
            </a:r>
          </a:p>
          <a:p>
            <a:pPr marL="0" indent="0">
              <a:buNone/>
            </a:pPr>
            <a:r>
              <a:rPr lang="fr-FR" dirty="0"/>
              <a:t>Stylos (4 couleurs), crayons à papier, gomme, calculatrice, sur-</a:t>
            </a:r>
            <a:r>
              <a:rPr lang="fr-FR" dirty="0" err="1"/>
              <a:t>lingneurs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Cartes Michelin (France, Bretagne, Europe)</a:t>
            </a:r>
          </a:p>
          <a:p>
            <a:pPr marL="0" indent="0">
              <a:buNone/>
            </a:pPr>
            <a:r>
              <a:rPr lang="fr-FR" dirty="0"/>
              <a:t>Gilet haute visibilité.</a:t>
            </a:r>
          </a:p>
          <a:p>
            <a:pPr marL="0" indent="0">
              <a:buNone/>
            </a:pPr>
            <a:r>
              <a:rPr lang="fr-FR" dirty="0"/>
              <a:t>Gants de manutention.</a:t>
            </a:r>
          </a:p>
          <a:p>
            <a:pPr marL="0" indent="0">
              <a:buNone/>
            </a:pPr>
            <a:r>
              <a:rPr lang="fr-FR" dirty="0"/>
              <a:t>Chaussures de sécurité.</a:t>
            </a:r>
          </a:p>
        </p:txBody>
      </p:sp>
      <p:pic>
        <p:nvPicPr>
          <p:cNvPr id="4" name="Image 3" descr="Une image contenant texte, camion, extérieur, route&#10;&#10;Description générée automatiquement">
            <a:extLst>
              <a:ext uri="{FF2B5EF4-FFF2-40B4-BE49-F238E27FC236}">
                <a16:creationId xmlns:a16="http://schemas.microsoft.com/office/drawing/2014/main" id="{B45175C3-B767-B4AD-4840-7E98B0B917D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862" y="172978"/>
            <a:ext cx="1800000" cy="735625"/>
          </a:xfrm>
          <a:prstGeom prst="rect">
            <a:avLst/>
          </a:prstGeom>
        </p:spPr>
      </p:pic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539E1095-62B9-7B45-1D5E-E4AAC95DA9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887" y="157003"/>
            <a:ext cx="2700000" cy="700006"/>
          </a:xfrm>
          <a:prstGeom prst="rect">
            <a:avLst/>
          </a:prstGeom>
        </p:spPr>
      </p:pic>
      <p:pic>
        <p:nvPicPr>
          <p:cNvPr id="6" name="Image 5" descr="Une image contenant texte, signe, clipart&#10;&#10;Description générée automatiquement">
            <a:extLst>
              <a:ext uri="{FF2B5EF4-FFF2-40B4-BE49-F238E27FC236}">
                <a16:creationId xmlns:a16="http://schemas.microsoft.com/office/drawing/2014/main" id="{CDB2035F-D572-2BEB-D696-969A15F4AF5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6655" y="6212672"/>
            <a:ext cx="362713" cy="313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992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solidFill>
                  <a:prstClr val="black"/>
                </a:solidFill>
              </a:rPr>
              <a:t>Conducteur routier du transport routier de marchandises sur porteur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sz="3300" b="1" dirty="0"/>
              <a:t>Documents à fournir pour les différentes épreuves:</a:t>
            </a:r>
          </a:p>
          <a:p>
            <a:pPr marL="0" indent="0">
              <a:buNone/>
            </a:pPr>
            <a:r>
              <a:rPr lang="fr-FR" u="sng" dirty="0"/>
              <a:t>Épreuves anticipées :</a:t>
            </a:r>
          </a:p>
          <a:p>
            <a:pPr marL="0" indent="0">
              <a:buNone/>
            </a:pPr>
            <a:r>
              <a:rPr lang="fr-FR" dirty="0"/>
              <a:t>Permis de conduire et carte d’identité (ou permis sécurisé)</a:t>
            </a:r>
          </a:p>
          <a:p>
            <a:pPr marL="0" indent="0">
              <a:buNone/>
            </a:pPr>
            <a:r>
              <a:rPr lang="fr-FR" dirty="0"/>
              <a:t>Convocations.</a:t>
            </a:r>
          </a:p>
          <a:p>
            <a:pPr marL="0" indent="0">
              <a:buNone/>
            </a:pPr>
            <a:r>
              <a:rPr lang="fr-FR" dirty="0"/>
              <a:t>Livret de suivi du conducteur.</a:t>
            </a:r>
          </a:p>
          <a:p>
            <a:pPr marL="0" indent="0">
              <a:buNone/>
            </a:pPr>
            <a:r>
              <a:rPr lang="fr-FR" u="sng" dirty="0"/>
              <a:t>Validations finales: </a:t>
            </a:r>
          </a:p>
          <a:p>
            <a:pPr marL="0" indent="0">
              <a:buNone/>
            </a:pPr>
            <a:r>
              <a:rPr lang="fr-FR" dirty="0"/>
              <a:t>Permis de conduire et carte d’identité (ou permis sécurisé)</a:t>
            </a:r>
          </a:p>
          <a:p>
            <a:pPr marL="0" indent="0">
              <a:buNone/>
            </a:pPr>
            <a:r>
              <a:rPr lang="fr-FR" dirty="0"/>
              <a:t>Convocation.</a:t>
            </a:r>
          </a:p>
          <a:p>
            <a:pPr marL="0" indent="0">
              <a:buNone/>
            </a:pPr>
            <a:r>
              <a:rPr lang="fr-FR" dirty="0"/>
              <a:t>Dossier professionnel.</a:t>
            </a:r>
          </a:p>
          <a:p>
            <a:pPr marL="0" indent="0">
              <a:buNone/>
            </a:pPr>
            <a:r>
              <a:rPr lang="fr-FR" dirty="0"/>
              <a:t>Attestation de réussite à l’ADR.</a:t>
            </a:r>
          </a:p>
          <a:p>
            <a:pPr marL="0" indent="0">
              <a:buNone/>
            </a:pPr>
            <a:r>
              <a:rPr lang="fr-FR" dirty="0"/>
              <a:t>Les résultats des ECF (évaluations en cours de formation)</a:t>
            </a:r>
          </a:p>
        </p:txBody>
      </p:sp>
      <p:pic>
        <p:nvPicPr>
          <p:cNvPr id="4" name="Image 3" descr="Une image contenant texte, camion, extérieur, route&#10;&#10;Description générée automatiquement">
            <a:extLst>
              <a:ext uri="{FF2B5EF4-FFF2-40B4-BE49-F238E27FC236}">
                <a16:creationId xmlns:a16="http://schemas.microsoft.com/office/drawing/2014/main" id="{F714C4DC-1E8A-26FB-D58B-CCFBEAC8F1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862" y="172978"/>
            <a:ext cx="1800000" cy="735625"/>
          </a:xfrm>
          <a:prstGeom prst="rect">
            <a:avLst/>
          </a:prstGeom>
        </p:spPr>
      </p:pic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C43070F0-627D-F755-56CC-D177BA329B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887" y="157003"/>
            <a:ext cx="2700000" cy="700006"/>
          </a:xfrm>
          <a:prstGeom prst="rect">
            <a:avLst/>
          </a:prstGeom>
        </p:spPr>
      </p:pic>
      <p:pic>
        <p:nvPicPr>
          <p:cNvPr id="6" name="Image 5" descr="Une image contenant texte, signe, clipart&#10;&#10;Description générée automatiquement">
            <a:extLst>
              <a:ext uri="{FF2B5EF4-FFF2-40B4-BE49-F238E27FC236}">
                <a16:creationId xmlns:a16="http://schemas.microsoft.com/office/drawing/2014/main" id="{B7F80C3B-012F-2F7F-986C-9B9823B894E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6655" y="6212672"/>
            <a:ext cx="362713" cy="313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282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932873"/>
            <a:ext cx="10515600" cy="477746"/>
          </a:xfrm>
        </p:spPr>
        <p:txBody>
          <a:bodyPr>
            <a:normAutofit/>
          </a:bodyPr>
          <a:lstStyle/>
          <a:p>
            <a:r>
              <a:rPr lang="fr-FR" sz="2800" dirty="0"/>
              <a:t>Conducteur routier du transport routier de marchandises sur porteur</a:t>
            </a:r>
          </a:p>
        </p:txBody>
      </p:sp>
      <p:pic>
        <p:nvPicPr>
          <p:cNvPr id="7" name="Image 6" descr="Une image contenant texte, camion, extérieur, route&#10;&#10;Description générée automatiquement">
            <a:extLst>
              <a:ext uri="{FF2B5EF4-FFF2-40B4-BE49-F238E27FC236}">
                <a16:creationId xmlns:a16="http://schemas.microsoft.com/office/drawing/2014/main" id="{37BEB2BB-C64C-75CF-942B-7B12171BC5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862" y="172978"/>
            <a:ext cx="1800000" cy="735625"/>
          </a:xfrm>
          <a:prstGeom prst="rect">
            <a:avLst/>
          </a:prstGeom>
        </p:spPr>
      </p:pic>
      <p:pic>
        <p:nvPicPr>
          <p:cNvPr id="8" name="Image 7" descr="Une image contenant texte&#10;&#10;Description générée automatiquement">
            <a:extLst>
              <a:ext uri="{FF2B5EF4-FFF2-40B4-BE49-F238E27FC236}">
                <a16:creationId xmlns:a16="http://schemas.microsoft.com/office/drawing/2014/main" id="{452E7632-F5CD-58BC-A9B6-B40E1B5604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887" y="157003"/>
            <a:ext cx="2700000" cy="700006"/>
          </a:xfrm>
          <a:prstGeom prst="rect">
            <a:avLst/>
          </a:prstGeom>
        </p:spPr>
      </p:pic>
      <p:pic>
        <p:nvPicPr>
          <p:cNvPr id="9" name="Image 8" descr="Une image contenant texte, signe, clipart&#10;&#10;Description générée automatiquement">
            <a:extLst>
              <a:ext uri="{FF2B5EF4-FFF2-40B4-BE49-F238E27FC236}">
                <a16:creationId xmlns:a16="http://schemas.microsoft.com/office/drawing/2014/main" id="{E64623F6-103C-DA9C-AA88-0F6A59B1F88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6655" y="6212672"/>
            <a:ext cx="362713" cy="313945"/>
          </a:xfrm>
          <a:prstGeom prst="rect">
            <a:avLst/>
          </a:prstGeom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9933D754-54DB-2043-EAA8-A30832C16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567184"/>
              </p:ext>
            </p:extLst>
          </p:nvPr>
        </p:nvGraphicFramePr>
        <p:xfrm>
          <a:off x="2329871" y="1486483"/>
          <a:ext cx="7884032" cy="5256014"/>
        </p:xfrm>
        <a:graphic>
          <a:graphicData uri="http://schemas.openxmlformats.org/drawingml/2006/table">
            <a:tbl>
              <a:tblPr/>
              <a:tblGrid>
                <a:gridCol w="331129">
                  <a:extLst>
                    <a:ext uri="{9D8B030D-6E8A-4147-A177-3AD203B41FA5}">
                      <a16:colId xmlns:a16="http://schemas.microsoft.com/office/drawing/2014/main" val="2265302607"/>
                    </a:ext>
                  </a:extLst>
                </a:gridCol>
                <a:gridCol w="331129">
                  <a:extLst>
                    <a:ext uri="{9D8B030D-6E8A-4147-A177-3AD203B41FA5}">
                      <a16:colId xmlns:a16="http://schemas.microsoft.com/office/drawing/2014/main" val="4026832389"/>
                    </a:ext>
                  </a:extLst>
                </a:gridCol>
                <a:gridCol w="654375">
                  <a:extLst>
                    <a:ext uri="{9D8B030D-6E8A-4147-A177-3AD203B41FA5}">
                      <a16:colId xmlns:a16="http://schemas.microsoft.com/office/drawing/2014/main" val="1286322655"/>
                    </a:ext>
                  </a:extLst>
                </a:gridCol>
                <a:gridCol w="654375">
                  <a:extLst>
                    <a:ext uri="{9D8B030D-6E8A-4147-A177-3AD203B41FA5}">
                      <a16:colId xmlns:a16="http://schemas.microsoft.com/office/drawing/2014/main" val="3880772401"/>
                    </a:ext>
                  </a:extLst>
                </a:gridCol>
                <a:gridCol w="331129">
                  <a:extLst>
                    <a:ext uri="{9D8B030D-6E8A-4147-A177-3AD203B41FA5}">
                      <a16:colId xmlns:a16="http://schemas.microsoft.com/office/drawing/2014/main" val="1916018786"/>
                    </a:ext>
                  </a:extLst>
                </a:gridCol>
                <a:gridCol w="331129">
                  <a:extLst>
                    <a:ext uri="{9D8B030D-6E8A-4147-A177-3AD203B41FA5}">
                      <a16:colId xmlns:a16="http://schemas.microsoft.com/office/drawing/2014/main" val="3824293594"/>
                    </a:ext>
                  </a:extLst>
                </a:gridCol>
                <a:gridCol w="654375">
                  <a:extLst>
                    <a:ext uri="{9D8B030D-6E8A-4147-A177-3AD203B41FA5}">
                      <a16:colId xmlns:a16="http://schemas.microsoft.com/office/drawing/2014/main" val="1588175165"/>
                    </a:ext>
                  </a:extLst>
                </a:gridCol>
                <a:gridCol w="654375">
                  <a:extLst>
                    <a:ext uri="{9D8B030D-6E8A-4147-A177-3AD203B41FA5}">
                      <a16:colId xmlns:a16="http://schemas.microsoft.com/office/drawing/2014/main" val="2644290247"/>
                    </a:ext>
                  </a:extLst>
                </a:gridCol>
                <a:gridCol w="331129">
                  <a:extLst>
                    <a:ext uri="{9D8B030D-6E8A-4147-A177-3AD203B41FA5}">
                      <a16:colId xmlns:a16="http://schemas.microsoft.com/office/drawing/2014/main" val="1953015794"/>
                    </a:ext>
                  </a:extLst>
                </a:gridCol>
                <a:gridCol w="331129">
                  <a:extLst>
                    <a:ext uri="{9D8B030D-6E8A-4147-A177-3AD203B41FA5}">
                      <a16:colId xmlns:a16="http://schemas.microsoft.com/office/drawing/2014/main" val="2934972521"/>
                    </a:ext>
                  </a:extLst>
                </a:gridCol>
                <a:gridCol w="654375">
                  <a:extLst>
                    <a:ext uri="{9D8B030D-6E8A-4147-A177-3AD203B41FA5}">
                      <a16:colId xmlns:a16="http://schemas.microsoft.com/office/drawing/2014/main" val="1114748512"/>
                    </a:ext>
                  </a:extLst>
                </a:gridCol>
                <a:gridCol w="654375">
                  <a:extLst>
                    <a:ext uri="{9D8B030D-6E8A-4147-A177-3AD203B41FA5}">
                      <a16:colId xmlns:a16="http://schemas.microsoft.com/office/drawing/2014/main" val="552947994"/>
                    </a:ext>
                  </a:extLst>
                </a:gridCol>
                <a:gridCol w="331129">
                  <a:extLst>
                    <a:ext uri="{9D8B030D-6E8A-4147-A177-3AD203B41FA5}">
                      <a16:colId xmlns:a16="http://schemas.microsoft.com/office/drawing/2014/main" val="1454865895"/>
                    </a:ext>
                  </a:extLst>
                </a:gridCol>
                <a:gridCol w="331129">
                  <a:extLst>
                    <a:ext uri="{9D8B030D-6E8A-4147-A177-3AD203B41FA5}">
                      <a16:colId xmlns:a16="http://schemas.microsoft.com/office/drawing/2014/main" val="3229334217"/>
                    </a:ext>
                  </a:extLst>
                </a:gridCol>
                <a:gridCol w="654375">
                  <a:extLst>
                    <a:ext uri="{9D8B030D-6E8A-4147-A177-3AD203B41FA5}">
                      <a16:colId xmlns:a16="http://schemas.microsoft.com/office/drawing/2014/main" val="23905777"/>
                    </a:ext>
                  </a:extLst>
                </a:gridCol>
                <a:gridCol w="654375">
                  <a:extLst>
                    <a:ext uri="{9D8B030D-6E8A-4147-A177-3AD203B41FA5}">
                      <a16:colId xmlns:a16="http://schemas.microsoft.com/office/drawing/2014/main" val="1276419381"/>
                    </a:ext>
                  </a:extLst>
                </a:gridCol>
              </a:tblGrid>
              <a:tr h="253778">
                <a:tc gridSpan="16"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Planning de formation CTRMP N°1</a:t>
                      </a:r>
                    </a:p>
                  </a:txBody>
                  <a:tcPr marL="92071" marR="92071" marT="46035" marB="4603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510983"/>
                  </a:ext>
                </a:extLst>
              </a:tr>
              <a:tr h="27185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Octobre</a:t>
                      </a:r>
                    </a:p>
                  </a:txBody>
                  <a:tcPr marL="92071" marR="92071" marT="46035" marB="46035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Novembre</a:t>
                      </a:r>
                    </a:p>
                  </a:txBody>
                  <a:tcPr marL="92071" marR="92071" marT="46035" marB="46035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Décembre</a:t>
                      </a:r>
                    </a:p>
                  </a:txBody>
                  <a:tcPr marL="92071" marR="92071" marT="46035" marB="46035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Janvier</a:t>
                      </a:r>
                    </a:p>
                  </a:txBody>
                  <a:tcPr marL="92071" marR="92071" marT="46035" marB="46035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452136"/>
                  </a:ext>
                </a:extLst>
              </a:tr>
              <a:tr h="1525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063863"/>
                  </a:ext>
                </a:extLst>
              </a:tr>
              <a:tr h="1525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2908198"/>
                  </a:ext>
                </a:extLst>
              </a:tr>
              <a:tr h="1525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9846203"/>
                  </a:ext>
                </a:extLst>
              </a:tr>
              <a:tr h="1525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7804146"/>
                  </a:ext>
                </a:extLst>
              </a:tr>
              <a:tr h="1525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086891"/>
                  </a:ext>
                </a:extLst>
              </a:tr>
              <a:tr h="1525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798578"/>
                  </a:ext>
                </a:extLst>
              </a:tr>
              <a:tr h="1525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389190"/>
                  </a:ext>
                </a:extLst>
              </a:tr>
              <a:tr h="1525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992389"/>
                  </a:ext>
                </a:extLst>
              </a:tr>
              <a:tr h="1525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560855"/>
                  </a:ext>
                </a:extLst>
              </a:tr>
              <a:tr h="1525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ADR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988363"/>
                  </a:ext>
                </a:extLst>
              </a:tr>
              <a:tr h="1525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Ratt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ADR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982522"/>
                  </a:ext>
                </a:extLst>
              </a:tr>
              <a:tr h="1525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ADR 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939939"/>
                  </a:ext>
                </a:extLst>
              </a:tr>
              <a:tr h="1525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755391"/>
                  </a:ext>
                </a:extLst>
              </a:tr>
              <a:tr h="1525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348786"/>
                  </a:ext>
                </a:extLst>
              </a:tr>
              <a:tr h="1525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187567"/>
                  </a:ext>
                </a:extLst>
              </a:tr>
              <a:tr h="1525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CTRMP 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855327"/>
                  </a:ext>
                </a:extLst>
              </a:tr>
              <a:tr h="1525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618654"/>
                  </a:ext>
                </a:extLst>
              </a:tr>
              <a:tr h="1525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021032"/>
                  </a:ext>
                </a:extLst>
              </a:tr>
              <a:tr h="1525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905539"/>
                  </a:ext>
                </a:extLst>
              </a:tr>
              <a:tr h="1525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123575"/>
                  </a:ext>
                </a:extLst>
              </a:tr>
              <a:tr h="1525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sng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sng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672214"/>
                  </a:ext>
                </a:extLst>
              </a:tr>
              <a:tr h="1525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ETG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548235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238991"/>
                  </a:ext>
                </a:extLst>
              </a:tr>
              <a:tr h="1525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CIR/IESM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548235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668137"/>
                  </a:ext>
                </a:extLst>
              </a:tr>
              <a:tr h="1525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CIR/IESM     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600" b="0" i="0" u="none" strike="noStrike">
                          <a:solidFill>
                            <a:srgbClr val="548235"/>
                          </a:solidFill>
                          <a:effectLst/>
                          <a:latin typeface="Trebuchet MS" panose="020B0603020202020204" pitchFamily="34" charset="0"/>
                        </a:rPr>
                        <a:t>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07712"/>
                  </a:ext>
                </a:extLst>
              </a:tr>
              <a:tr h="1525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246662"/>
                  </a:ext>
                </a:extLst>
              </a:tr>
              <a:tr h="1525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7750635"/>
                  </a:ext>
                </a:extLst>
              </a:tr>
              <a:tr h="1525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0908780"/>
                  </a:ext>
                </a:extLst>
              </a:tr>
              <a:tr h="1525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271488"/>
                  </a:ext>
                </a:extLst>
              </a:tr>
              <a:tr h="1525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7855022"/>
                  </a:ext>
                </a:extLst>
              </a:tr>
              <a:tr h="1525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1817609"/>
                  </a:ext>
                </a:extLst>
              </a:tr>
              <a:tr h="1525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7A7A7A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4C4C4C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662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4225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4907</TotalTime>
  <Words>3514</Words>
  <Application>Microsoft Office PowerPoint</Application>
  <PresentationFormat>Grand écran</PresentationFormat>
  <Paragraphs>1352</Paragraphs>
  <Slides>21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30" baseType="lpstr">
      <vt:lpstr>Arial</vt:lpstr>
      <vt:lpstr>Arial-BoldMT</vt:lpstr>
      <vt:lpstr>ArialMT</vt:lpstr>
      <vt:lpstr>ArialNarrow</vt:lpstr>
      <vt:lpstr>Calibri</vt:lpstr>
      <vt:lpstr>Calibri Light</vt:lpstr>
      <vt:lpstr>Courier New</vt:lpstr>
      <vt:lpstr>Trebuchet MS</vt:lpstr>
      <vt:lpstr>Thème Office</vt:lpstr>
      <vt:lpstr>Bonjour et bienvenue</vt:lpstr>
      <vt:lpstr>Conducteur routier du transport routier de marchandises sur porteur</vt:lpstr>
      <vt:lpstr>Conducteur routier du transport routier de marchandises sur porteur</vt:lpstr>
      <vt:lpstr>Conducteur routier du transport routier de marchandises sur porteur</vt:lpstr>
      <vt:lpstr>Conducteur routier du transport routier de marchandises sur porteur</vt:lpstr>
      <vt:lpstr>Conducteur routier du transport routier de marchandises sur porteur</vt:lpstr>
      <vt:lpstr>Conducteur routier du transport routier de marchandises sur porteur</vt:lpstr>
      <vt:lpstr>Conducteur routier du transport routier de marchandises sur porteur</vt:lpstr>
      <vt:lpstr>Conducteur routier du transport routier de marchandises sur porteur</vt:lpstr>
      <vt:lpstr>Conducteur routier du transport routier de marchandises sur porteur</vt:lpstr>
      <vt:lpstr>Conducteur routier du transport routier de marchandises sur porteur</vt:lpstr>
      <vt:lpstr>Conducteur routier du transport routier de marchandises sur porteur</vt:lpstr>
      <vt:lpstr>Conducteur routier du transport routier de marchandises sur porteur</vt:lpstr>
      <vt:lpstr>Conducteur routier du transport routier de marchandises sur porteur</vt:lpstr>
      <vt:lpstr>Conducteur routier du transport routier de marchandises sur porteur</vt:lpstr>
      <vt:lpstr>Conducteur routier du transport routier de marchandises sur porteur</vt:lpstr>
      <vt:lpstr>Conducteur routier du transport routier de marchandises sur porteur</vt:lpstr>
      <vt:lpstr>Conducteur routier du transport routier de marchandises sur porteur</vt:lpstr>
      <vt:lpstr>Conducteur routier du transport routier de marchandises sur porteur</vt:lpstr>
      <vt:lpstr>Conducteur routier du transport routier de marchandises sur porteur</vt:lpstr>
      <vt:lpstr>Conducteur routier du transport routier de marchandises sur porteur</vt:lpstr>
    </vt:vector>
  </TitlesOfParts>
  <Company>SAMSIC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 et bienvenue</dc:title>
  <dc:creator>Gael JEUSSET</dc:creator>
  <cp:lastModifiedBy>gael jeusset</cp:lastModifiedBy>
  <cp:revision>23</cp:revision>
  <dcterms:created xsi:type="dcterms:W3CDTF">2021-09-13T09:10:30Z</dcterms:created>
  <dcterms:modified xsi:type="dcterms:W3CDTF">2023-08-30T08:59:57Z</dcterms:modified>
</cp:coreProperties>
</file>