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3254883-ACB9-4D74-A0BA-D13A377D0607}" v="24" dt="2023-07-21T13:28:45.9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799" autoAdjust="0"/>
    <p:restoredTop sz="94660"/>
  </p:normalViewPr>
  <p:slideViewPr>
    <p:cSldViewPr snapToGrid="0">
      <p:cViewPr varScale="1">
        <p:scale>
          <a:sx n="96" d="100"/>
          <a:sy n="96" d="100"/>
        </p:scale>
        <p:origin x="10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ael jeusset" userId="4b7a9b9ab9721322" providerId="LiveId" clId="{E642330A-D860-4FEE-869D-18FC33FB1253}"/>
    <pc:docChg chg="modSld">
      <pc:chgData name="gael jeusset" userId="4b7a9b9ab9721322" providerId="LiveId" clId="{E642330A-D860-4FEE-869D-18FC33FB1253}" dt="2023-07-22T07:50:20.683" v="0" actId="1076"/>
      <pc:docMkLst>
        <pc:docMk/>
      </pc:docMkLst>
      <pc:sldChg chg="modSp mod">
        <pc:chgData name="gael jeusset" userId="4b7a9b9ab9721322" providerId="LiveId" clId="{E642330A-D860-4FEE-869D-18FC33FB1253}" dt="2023-07-22T07:50:20.683" v="0" actId="1076"/>
        <pc:sldMkLst>
          <pc:docMk/>
          <pc:sldMk cId="3919862111" sldId="258"/>
        </pc:sldMkLst>
        <pc:picChg chg="mod">
          <ac:chgData name="gael jeusset" userId="4b7a9b9ab9721322" providerId="LiveId" clId="{E642330A-D860-4FEE-869D-18FC33FB1253}" dt="2023-07-22T07:50:20.683" v="0" actId="1076"/>
          <ac:picMkLst>
            <pc:docMk/>
            <pc:sldMk cId="3919862111" sldId="258"/>
            <ac:picMk id="4" creationId="{E91CCF5A-FEAE-3702-CD3E-92E0156B773F}"/>
          </ac:picMkLst>
        </pc:picChg>
      </pc:sldChg>
    </pc:docChg>
  </pc:docChgLst>
  <pc:docChgLst>
    <pc:chgData name="gael jeusset" userId="4b7a9b9ab9721322" providerId="LiveId" clId="{E3254883-ACB9-4D74-A0BA-D13A377D0607}"/>
    <pc:docChg chg="undo custSel addSld modSld">
      <pc:chgData name="gael jeusset" userId="4b7a9b9ab9721322" providerId="LiveId" clId="{E3254883-ACB9-4D74-A0BA-D13A377D0607}" dt="2023-07-21T13:28:45.952" v="311"/>
      <pc:docMkLst>
        <pc:docMk/>
      </pc:docMkLst>
      <pc:sldChg chg="addSp delSp modSp add mod">
        <pc:chgData name="gael jeusset" userId="4b7a9b9ab9721322" providerId="LiveId" clId="{E3254883-ACB9-4D74-A0BA-D13A377D0607}" dt="2023-07-21T13:28:45.952" v="311"/>
        <pc:sldMkLst>
          <pc:docMk/>
          <pc:sldMk cId="1459873868" sldId="260"/>
        </pc:sldMkLst>
        <pc:spChg chg="add del">
          <ac:chgData name="gael jeusset" userId="4b7a9b9ab9721322" providerId="LiveId" clId="{E3254883-ACB9-4D74-A0BA-D13A377D0607}" dt="2023-07-21T12:21:40.530" v="2" actId="22"/>
          <ac:spMkLst>
            <pc:docMk/>
            <pc:sldMk cId="1459873868" sldId="260"/>
            <ac:spMk id="3" creationId="{628B492E-FED9-8481-6B9A-6946F48E85B2}"/>
          </ac:spMkLst>
        </pc:spChg>
        <pc:spChg chg="mod">
          <ac:chgData name="gael jeusset" userId="4b7a9b9ab9721322" providerId="LiveId" clId="{E3254883-ACB9-4D74-A0BA-D13A377D0607}" dt="2023-07-21T13:21:10.800" v="230" actId="20577"/>
          <ac:spMkLst>
            <pc:docMk/>
            <pc:sldMk cId="1459873868" sldId="260"/>
            <ac:spMk id="7" creationId="{6A5AE89B-10B3-A5C8-E493-33F48926ADAD}"/>
          </ac:spMkLst>
        </pc:spChg>
        <pc:spChg chg="add mod">
          <ac:chgData name="gael jeusset" userId="4b7a9b9ab9721322" providerId="LiveId" clId="{E3254883-ACB9-4D74-A0BA-D13A377D0607}" dt="2023-07-21T12:22:36.268" v="21" actId="2711"/>
          <ac:spMkLst>
            <pc:docMk/>
            <pc:sldMk cId="1459873868" sldId="260"/>
            <ac:spMk id="9" creationId="{FD48A64C-1E50-7D95-F0CC-5E7C06F226AC}"/>
          </ac:spMkLst>
        </pc:spChg>
        <pc:spChg chg="add mod">
          <ac:chgData name="gael jeusset" userId="4b7a9b9ab9721322" providerId="LiveId" clId="{E3254883-ACB9-4D74-A0BA-D13A377D0607}" dt="2023-07-21T12:23:27.839" v="49" actId="1076"/>
          <ac:spMkLst>
            <pc:docMk/>
            <pc:sldMk cId="1459873868" sldId="260"/>
            <ac:spMk id="10" creationId="{61B4E11F-9519-7F9C-90AC-AD9EE0D9069F}"/>
          </ac:spMkLst>
        </pc:spChg>
        <pc:spChg chg="add mod">
          <ac:chgData name="gael jeusset" userId="4b7a9b9ab9721322" providerId="LiveId" clId="{E3254883-ACB9-4D74-A0BA-D13A377D0607}" dt="2023-07-21T12:24:31.316" v="62" actId="1076"/>
          <ac:spMkLst>
            <pc:docMk/>
            <pc:sldMk cId="1459873868" sldId="260"/>
            <ac:spMk id="11" creationId="{A407297C-25B2-BF87-798D-F3AB87640DED}"/>
          </ac:spMkLst>
        </pc:spChg>
        <pc:spChg chg="add mod">
          <ac:chgData name="gael jeusset" userId="4b7a9b9ab9721322" providerId="LiveId" clId="{E3254883-ACB9-4D74-A0BA-D13A377D0607}" dt="2023-07-21T12:26:35.329" v="90" actId="1076"/>
          <ac:spMkLst>
            <pc:docMk/>
            <pc:sldMk cId="1459873868" sldId="260"/>
            <ac:spMk id="12" creationId="{D0C75CB2-9ACC-F1E9-B67D-A3D17F681B6B}"/>
          </ac:spMkLst>
        </pc:spChg>
        <pc:spChg chg="add mod">
          <ac:chgData name="gael jeusset" userId="4b7a9b9ab9721322" providerId="LiveId" clId="{E3254883-ACB9-4D74-A0BA-D13A377D0607}" dt="2023-07-21T13:12:18.415" v="122" actId="1076"/>
          <ac:spMkLst>
            <pc:docMk/>
            <pc:sldMk cId="1459873868" sldId="260"/>
            <ac:spMk id="13" creationId="{64CC16EE-2874-C743-E684-CA41837DEC58}"/>
          </ac:spMkLst>
        </pc:spChg>
        <pc:spChg chg="add mod">
          <ac:chgData name="gael jeusset" userId="4b7a9b9ab9721322" providerId="LiveId" clId="{E3254883-ACB9-4D74-A0BA-D13A377D0607}" dt="2023-07-21T13:13:37.659" v="160" actId="20577"/>
          <ac:spMkLst>
            <pc:docMk/>
            <pc:sldMk cId="1459873868" sldId="260"/>
            <ac:spMk id="14" creationId="{E468B8F0-258C-7B13-A6B0-842796C1E8F5}"/>
          </ac:spMkLst>
        </pc:spChg>
        <pc:spChg chg="add mod">
          <ac:chgData name="gael jeusset" userId="4b7a9b9ab9721322" providerId="LiveId" clId="{E3254883-ACB9-4D74-A0BA-D13A377D0607}" dt="2023-07-21T13:12:04.986" v="121" actId="1076"/>
          <ac:spMkLst>
            <pc:docMk/>
            <pc:sldMk cId="1459873868" sldId="260"/>
            <ac:spMk id="15" creationId="{80F0E895-2C1E-59A6-0977-4DD785668C6A}"/>
          </ac:spMkLst>
        </pc:spChg>
        <pc:spChg chg="add mod">
          <ac:chgData name="gael jeusset" userId="4b7a9b9ab9721322" providerId="LiveId" clId="{E3254883-ACB9-4D74-A0BA-D13A377D0607}" dt="2023-07-21T13:13:31.166" v="142" actId="1076"/>
          <ac:spMkLst>
            <pc:docMk/>
            <pc:sldMk cId="1459873868" sldId="260"/>
            <ac:spMk id="16" creationId="{F4F3BB94-0641-7E8E-4DD9-F93E65EFA86E}"/>
          </ac:spMkLst>
        </pc:spChg>
        <pc:spChg chg="add mod">
          <ac:chgData name="gael jeusset" userId="4b7a9b9ab9721322" providerId="LiveId" clId="{E3254883-ACB9-4D74-A0BA-D13A377D0607}" dt="2023-07-21T13:14:34.079" v="182" actId="14100"/>
          <ac:spMkLst>
            <pc:docMk/>
            <pc:sldMk cId="1459873868" sldId="260"/>
            <ac:spMk id="17" creationId="{82B208AF-4E98-4287-DF36-93237F7143F5}"/>
          </ac:spMkLst>
        </pc:spChg>
        <pc:spChg chg="add mod">
          <ac:chgData name="gael jeusset" userId="4b7a9b9ab9721322" providerId="LiveId" clId="{E3254883-ACB9-4D74-A0BA-D13A377D0607}" dt="2023-07-21T13:15:02.031" v="191" actId="20577"/>
          <ac:spMkLst>
            <pc:docMk/>
            <pc:sldMk cId="1459873868" sldId="260"/>
            <ac:spMk id="18" creationId="{3D241581-3D02-A957-D853-5CD3B7637BC9}"/>
          </ac:spMkLst>
        </pc:spChg>
        <pc:spChg chg="add mod">
          <ac:chgData name="gael jeusset" userId="4b7a9b9ab9721322" providerId="LiveId" clId="{E3254883-ACB9-4D74-A0BA-D13A377D0607}" dt="2023-07-21T13:15:25.271" v="193" actId="1076"/>
          <ac:spMkLst>
            <pc:docMk/>
            <pc:sldMk cId="1459873868" sldId="260"/>
            <ac:spMk id="19" creationId="{369533EE-A570-FB09-DBE0-B77D39DF4EE7}"/>
          </ac:spMkLst>
        </pc:spChg>
        <pc:spChg chg="add mod">
          <ac:chgData name="gael jeusset" userId="4b7a9b9ab9721322" providerId="LiveId" clId="{E3254883-ACB9-4D74-A0BA-D13A377D0607}" dt="2023-07-21T13:15:42.790" v="198" actId="1076"/>
          <ac:spMkLst>
            <pc:docMk/>
            <pc:sldMk cId="1459873868" sldId="260"/>
            <ac:spMk id="20" creationId="{38D2D480-D457-4CF2-A140-8AB2329EE591}"/>
          </ac:spMkLst>
        </pc:spChg>
        <pc:spChg chg="add mod">
          <ac:chgData name="gael jeusset" userId="4b7a9b9ab9721322" providerId="LiveId" clId="{E3254883-ACB9-4D74-A0BA-D13A377D0607}" dt="2023-07-21T13:16:35.654" v="201" actId="1076"/>
          <ac:spMkLst>
            <pc:docMk/>
            <pc:sldMk cId="1459873868" sldId="260"/>
            <ac:spMk id="21" creationId="{69D94812-60B1-0416-873D-0311BEFDF9C3}"/>
          </ac:spMkLst>
        </pc:spChg>
        <pc:spChg chg="add mod">
          <ac:chgData name="gael jeusset" userId="4b7a9b9ab9721322" providerId="LiveId" clId="{E3254883-ACB9-4D74-A0BA-D13A377D0607}" dt="2023-07-21T13:17:49.001" v="215" actId="20577"/>
          <ac:spMkLst>
            <pc:docMk/>
            <pc:sldMk cId="1459873868" sldId="260"/>
            <ac:spMk id="25" creationId="{8D5DBF17-B5D0-84B2-FC5C-055CD2F61135}"/>
          </ac:spMkLst>
        </pc:spChg>
        <pc:spChg chg="add mod">
          <ac:chgData name="gael jeusset" userId="4b7a9b9ab9721322" providerId="LiveId" clId="{E3254883-ACB9-4D74-A0BA-D13A377D0607}" dt="2023-07-21T13:18:30.493" v="225" actId="20577"/>
          <ac:spMkLst>
            <pc:docMk/>
            <pc:sldMk cId="1459873868" sldId="260"/>
            <ac:spMk id="32" creationId="{54F2A886-E227-A2A7-F35C-8DF690E798BA}"/>
          </ac:spMkLst>
        </pc:spChg>
        <pc:spChg chg="add mod">
          <ac:chgData name="gael jeusset" userId="4b7a9b9ab9721322" providerId="LiveId" clId="{E3254883-ACB9-4D74-A0BA-D13A377D0607}" dt="2023-07-21T13:18:44.885" v="229" actId="20577"/>
          <ac:spMkLst>
            <pc:docMk/>
            <pc:sldMk cId="1459873868" sldId="260"/>
            <ac:spMk id="33" creationId="{6B5B20B4-97E0-1492-8599-62A7C848D47B}"/>
          </ac:spMkLst>
        </pc:spChg>
        <pc:spChg chg="add mod">
          <ac:chgData name="gael jeusset" userId="4b7a9b9ab9721322" providerId="LiveId" clId="{E3254883-ACB9-4D74-A0BA-D13A377D0607}" dt="2023-07-21T13:26:25.078" v="275" actId="1076"/>
          <ac:spMkLst>
            <pc:docMk/>
            <pc:sldMk cId="1459873868" sldId="260"/>
            <ac:spMk id="34" creationId="{E60286EB-BCC0-D8BE-95C3-B01252B236BF}"/>
          </ac:spMkLst>
        </pc:spChg>
        <pc:spChg chg="add mod">
          <ac:chgData name="gael jeusset" userId="4b7a9b9ab9721322" providerId="LiveId" clId="{E3254883-ACB9-4D74-A0BA-D13A377D0607}" dt="2023-07-21T13:27:10.457" v="301" actId="20577"/>
          <ac:spMkLst>
            <pc:docMk/>
            <pc:sldMk cId="1459873868" sldId="260"/>
            <ac:spMk id="35" creationId="{AEF8A637-5182-7619-E765-D50042047DCE}"/>
          </ac:spMkLst>
        </pc:spChg>
        <pc:spChg chg="add mod">
          <ac:chgData name="gael jeusset" userId="4b7a9b9ab9721322" providerId="LiveId" clId="{E3254883-ACB9-4D74-A0BA-D13A377D0607}" dt="2023-07-21T13:26:14.266" v="274" actId="20577"/>
          <ac:spMkLst>
            <pc:docMk/>
            <pc:sldMk cId="1459873868" sldId="260"/>
            <ac:spMk id="36" creationId="{B8D01EA5-735D-6D0F-6BBD-354C860744DE}"/>
          </ac:spMkLst>
        </pc:spChg>
        <pc:spChg chg="add mod">
          <ac:chgData name="gael jeusset" userId="4b7a9b9ab9721322" providerId="LiveId" clId="{E3254883-ACB9-4D74-A0BA-D13A377D0607}" dt="2023-07-21T13:27:01.659" v="293" actId="1076"/>
          <ac:spMkLst>
            <pc:docMk/>
            <pc:sldMk cId="1459873868" sldId="260"/>
            <ac:spMk id="37" creationId="{94517FBA-B4D8-E91F-0E25-137D41064FBA}"/>
          </ac:spMkLst>
        </pc:spChg>
        <pc:spChg chg="add del">
          <ac:chgData name="gael jeusset" userId="4b7a9b9ab9721322" providerId="LiveId" clId="{E3254883-ACB9-4D74-A0BA-D13A377D0607}" dt="2023-07-21T13:28:37.507" v="306" actId="34122"/>
          <ac:spMkLst>
            <pc:docMk/>
            <pc:sldMk cId="1459873868" sldId="260"/>
            <ac:spMk id="47" creationId="{C2A34F42-C862-4307-90E7-71174FA9161F}"/>
          </ac:spMkLst>
        </pc:spChg>
        <pc:grpChg chg="mod">
          <ac:chgData name="gael jeusset" userId="4b7a9b9ab9721322" providerId="LiveId" clId="{E3254883-ACB9-4D74-A0BA-D13A377D0607}" dt="2023-07-21T13:18:03.456" v="218"/>
          <ac:grpSpMkLst>
            <pc:docMk/>
            <pc:sldMk cId="1459873868" sldId="260"/>
            <ac:grpSpMk id="28" creationId="{368358A6-994C-6095-354E-5C58C05456F3}"/>
          </ac:grpSpMkLst>
        </pc:grpChg>
        <pc:grpChg chg="mod">
          <ac:chgData name="gael jeusset" userId="4b7a9b9ab9721322" providerId="LiveId" clId="{E3254883-ACB9-4D74-A0BA-D13A377D0607}" dt="2023-07-21T13:18:07.039" v="221"/>
          <ac:grpSpMkLst>
            <pc:docMk/>
            <pc:sldMk cId="1459873868" sldId="260"/>
            <ac:grpSpMk id="31" creationId="{3944F26B-2A98-777A-FB51-D061D39B1503}"/>
          </ac:grpSpMkLst>
        </pc:grpChg>
        <pc:grpChg chg="add del mod">
          <ac:chgData name="gael jeusset" userId="4b7a9b9ab9721322" providerId="LiveId" clId="{E3254883-ACB9-4D74-A0BA-D13A377D0607}" dt="2023-07-21T13:28:38.535" v="308"/>
          <ac:grpSpMkLst>
            <pc:docMk/>
            <pc:sldMk cId="1459873868" sldId="260"/>
            <ac:grpSpMk id="40" creationId="{0A2ED267-49E6-6C52-37DF-01D15ABBDA59}"/>
          </ac:grpSpMkLst>
        </pc:grpChg>
        <pc:inkChg chg="add">
          <ac:chgData name="gael jeusset" userId="4b7a9b9ab9721322" providerId="LiveId" clId="{E3254883-ACB9-4D74-A0BA-D13A377D0607}" dt="2023-07-21T13:16:48.219" v="202" actId="9405"/>
          <ac:inkMkLst>
            <pc:docMk/>
            <pc:sldMk cId="1459873868" sldId="260"/>
            <ac:inkMk id="22" creationId="{249C59F7-938D-26ED-D9FA-6062F2D8082D}"/>
          </ac:inkMkLst>
        </pc:inkChg>
        <pc:inkChg chg="add">
          <ac:chgData name="gael jeusset" userId="4b7a9b9ab9721322" providerId="LiveId" clId="{E3254883-ACB9-4D74-A0BA-D13A377D0607}" dt="2023-07-21T13:16:53.368" v="203" actId="9405"/>
          <ac:inkMkLst>
            <pc:docMk/>
            <pc:sldMk cId="1459873868" sldId="260"/>
            <ac:inkMk id="23" creationId="{4CE40268-C372-6846-DF38-A30C45EC8071}"/>
          </ac:inkMkLst>
        </pc:inkChg>
        <pc:inkChg chg="add del">
          <ac:chgData name="gael jeusset" userId="4b7a9b9ab9721322" providerId="LiveId" clId="{E3254883-ACB9-4D74-A0BA-D13A377D0607}" dt="2023-07-21T13:17:11.593" v="205" actId="9405"/>
          <ac:inkMkLst>
            <pc:docMk/>
            <pc:sldMk cId="1459873868" sldId="260"/>
            <ac:inkMk id="24" creationId="{BDE28704-4EF6-6CF8-563F-A171E3B21C22}"/>
          </ac:inkMkLst>
        </pc:inkChg>
        <pc:inkChg chg="add mod">
          <ac:chgData name="gael jeusset" userId="4b7a9b9ab9721322" providerId="LiveId" clId="{E3254883-ACB9-4D74-A0BA-D13A377D0607}" dt="2023-07-21T13:18:03.456" v="218"/>
          <ac:inkMkLst>
            <pc:docMk/>
            <pc:sldMk cId="1459873868" sldId="260"/>
            <ac:inkMk id="26" creationId="{3395D6B9-DC7E-B03C-27A9-022CBB2DF520}"/>
          </ac:inkMkLst>
        </pc:inkChg>
        <pc:inkChg chg="add mod">
          <ac:chgData name="gael jeusset" userId="4b7a9b9ab9721322" providerId="LiveId" clId="{E3254883-ACB9-4D74-A0BA-D13A377D0607}" dt="2023-07-21T13:18:03.456" v="218"/>
          <ac:inkMkLst>
            <pc:docMk/>
            <pc:sldMk cId="1459873868" sldId="260"/>
            <ac:inkMk id="27" creationId="{49F95D22-27F0-82E8-0DCC-3E608978C950}"/>
          </ac:inkMkLst>
        </pc:inkChg>
        <pc:inkChg chg="add mod">
          <ac:chgData name="gael jeusset" userId="4b7a9b9ab9721322" providerId="LiveId" clId="{E3254883-ACB9-4D74-A0BA-D13A377D0607}" dt="2023-07-21T13:18:07.039" v="221"/>
          <ac:inkMkLst>
            <pc:docMk/>
            <pc:sldMk cId="1459873868" sldId="260"/>
            <ac:inkMk id="29" creationId="{66BBEC9F-522D-1785-DFB2-982F3437AD1A}"/>
          </ac:inkMkLst>
        </pc:inkChg>
        <pc:inkChg chg="add mod">
          <ac:chgData name="gael jeusset" userId="4b7a9b9ab9721322" providerId="LiveId" clId="{E3254883-ACB9-4D74-A0BA-D13A377D0607}" dt="2023-07-21T13:18:07.039" v="221"/>
          <ac:inkMkLst>
            <pc:docMk/>
            <pc:sldMk cId="1459873868" sldId="260"/>
            <ac:inkMk id="30" creationId="{8C7341D5-98F2-D1BE-F2F5-BDE76A29B912}"/>
          </ac:inkMkLst>
        </pc:inkChg>
        <pc:inkChg chg="add del mod topLvl">
          <ac:chgData name="gael jeusset" userId="4b7a9b9ab9721322" providerId="LiveId" clId="{E3254883-ACB9-4D74-A0BA-D13A377D0607}" dt="2023-07-21T13:28:38.535" v="308"/>
          <ac:inkMkLst>
            <pc:docMk/>
            <pc:sldMk cId="1459873868" sldId="260"/>
            <ac:inkMk id="38" creationId="{CEEE2B55-160F-1F28-E45D-752231765D81}"/>
          </ac:inkMkLst>
        </pc:inkChg>
        <pc:inkChg chg="add del mod topLvl">
          <ac:chgData name="gael jeusset" userId="4b7a9b9ab9721322" providerId="LiveId" clId="{E3254883-ACB9-4D74-A0BA-D13A377D0607}" dt="2023-07-21T13:28:38.535" v="308"/>
          <ac:inkMkLst>
            <pc:docMk/>
            <pc:sldMk cId="1459873868" sldId="260"/>
            <ac:inkMk id="39" creationId="{14C22820-FBA5-4C82-749B-7EB4FD02739F}"/>
          </ac:inkMkLst>
        </pc:inkChg>
        <pc:inkChg chg="add">
          <ac:chgData name="gael jeusset" userId="4b7a9b9ab9721322" providerId="LiveId" clId="{E3254883-ACB9-4D74-A0BA-D13A377D0607}" dt="2023-07-21T13:28:41.787" v="309" actId="9405"/>
          <ac:inkMkLst>
            <pc:docMk/>
            <pc:sldMk cId="1459873868" sldId="260"/>
            <ac:inkMk id="41" creationId="{4DD9B767-4798-8163-A43A-15916D0896F9}"/>
          </ac:inkMkLst>
        </pc:inkChg>
        <pc:inkChg chg="add del">
          <ac:chgData name="gael jeusset" userId="4b7a9b9ab9721322" providerId="LiveId" clId="{E3254883-ACB9-4D74-A0BA-D13A377D0607}" dt="2023-07-21T13:28:45.952" v="311"/>
          <ac:inkMkLst>
            <pc:docMk/>
            <pc:sldMk cId="1459873868" sldId="260"/>
            <ac:inkMk id="42" creationId="{72B5D60F-E829-40A0-1DA8-D976486972DD}"/>
          </ac:inkMkLst>
        </pc:ink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1T13:16:48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833 464 24575,'-181'-1'0,"-189"2"0,356-1 0,0 1 0,0 0 0,1 1 0,-1 1 0,1 0 0,-1 1 0,1 0 0,0 1 0,1 0 0,-1 2 0,1-1 0,0 1 0,1 1 0,-16 12 0,4-2 0,17-14 0,0 1 0,0-1 0,1 2 0,-7 6 0,10-9 0,0-1 0,1 1 0,-1-1 0,1 1 0,0 0 0,0 0 0,0-1 0,0 1 0,0 0 0,0 0 0,1 0 0,-1 0 0,1 0 0,0 5 0,1 15 0,1 0 0,10 44 0,-11-59 0,1-1 0,1 0 0,-1 0 0,1 1 0,0-2 0,1 1 0,0 0 0,0-1 0,0 1 0,1-1 0,0 0 0,10 9 0,-11-13 0,0 0 0,1 0 0,-1 0 0,1 0 0,0-1 0,-1 0 0,1 0 0,0 0 0,0-1 0,0 1 0,-1-1 0,7-1 0,59-6 0,-60 5 0,-1-1 0,1 0 0,0-1 0,-1 0 0,0 0 0,0-1 0,-1 0 0,15-11 0,60-58 0,-74 65 0,-5 6 0,1-1 0,-1 0 0,-1 0 0,1-1 0,0 1 0,-1-1 0,0 1 0,0-1 0,-1 0 0,1 0 0,-1-1 0,0 1 0,0 0 0,-1-1 0,0 1 0,0-1 0,0 1 0,0-1 0,-1 0 0,0 1 0,-1-10 0,1 12 0,0-1 0,1 1 0,-1-1 0,1 1 0,0-1 0,0 1 0,0-1 0,0 1 0,1 0 0,-1 0 0,1-1 0,0 1 0,0 0 0,0 1 0,0-1 0,0 0 0,1 0 0,0 1 0,-1 0 0,1-1 0,0 1 0,3-2 0,10-6 0,1 1 0,-1 1 0,22-7 0,-4 0 0,11-7 0,-19 8 0,1 2 0,49-17 0,-49 23 0,0 2 0,1 0 0,34 1 0,37-5 0,-98 8 0,1 0 0,-1 0 0,0 0 0,1-1 0,-1 1 0,0 0 0,1 0 0,-1-1 0,0 1 0,0-1 0,1 1 0,-1-1 0,0 0 0,0 0 0,0 1 0,0-1 0,0 0 0,0 0 0,0 0 0,0 0 0,0 0 0,0 0 0,0 0 0,0 0 0,-1-1 0,1 1 0,-1 0 0,1 0 0,-1-1 0,1 1 0,-1 0 0,0-1 0,1 1 0,-1 0 0,0-1 0,0 1 0,0 0 0,0-1 0,0 1 0,0 0 0,-1-1 0,1 1 0,0 0 0,-1-1 0,1 1 0,-2-3 0,-3-6 0,1 0 0,-2 0 0,0 1 0,-11-15 0,13 18 0,-20-22 0,-1 1 0,-1 1 0,-1 1 0,-1 1 0,-57-37 0,65 49 0,0 0 0,-1 1 0,-1 2 0,-43-15 0,64 24 0,0 0 0,0-1 0,0 1 0,-1 0 0,1 0 0,0 0 0,0 0 0,-1 0 0,1 1 0,0-1 0,0 0 0,0 1 0,-1-1 0,1 0 0,0 1 0,0-1 0,0 1 0,0 0 0,0-1 0,0 1 0,0 0 0,0 0 0,0 0 0,0 0 0,1-1 0,-1 1 0,0 0 0,0 0 0,1 0 0,-1 1 0,1-1 0,-2 2 0,-1 5 0,0 0 0,1 1 0,-3 15 0,2-7 0,-1 0 0,-56 253 0,46-189 0,-5 115 0,20-184 0,0 0 0,1-1 0,0 1 0,1-1 0,1 1 0,8 19 0,2 7 0,-11-29-341,0 0 0,0 0-1,9 14 1,-6-13-6485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1T13:16:53.3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330 402 24575,'0'2'0,"0"0"0,-1-1 0,0 1 0,1 0 0,-1-1 0,0 1 0,0-1 0,0 1 0,0-1 0,0 1 0,0-1 0,0 1 0,0-1 0,0 0 0,-1 0 0,1 0 0,-1 0 0,1 0 0,-1 0 0,1 0 0,-1 0 0,0-1 0,1 1 0,-1 0 0,0-1 0,1 0 0,-1 1 0,-3-1 0,-51 7 0,48-7 0,0-1 0,-1 1 0,1-1 0,0-1 0,-1 0 0,1 0 0,0 0 0,0-1 0,1 0 0,-1-1 0,1 0 0,-1 0 0,1 0 0,0-1 0,1 0 0,-1-1 0,1 1 0,0-1 0,0 0 0,1-1 0,0 1 0,-5-9 0,2 2 0,1-1 0,0 0 0,1 0 0,1 0 0,0-1 0,1 0 0,0 0 0,1 0 0,1 0 0,0-1 0,1-16 0,1 21 0,0 1 0,0 1 0,1-1 0,-1 1 0,5-18 0,-4 24 0,0 1 0,0-1 0,1 0 0,-1 0 0,0 1 0,1-1 0,0 1 0,0 0 0,0-1 0,0 1 0,0 0 0,0 0 0,0 0 0,1 0 0,-1 0 0,1 1 0,-1-1 0,1 1 0,4-2 0,21-5 0,0 1 0,0 1 0,1 2 0,-1 0 0,31 2 0,-32 0 0,-23 2 0,24-2 0,0 1 0,49 5 0,-68-2 0,1 0 0,0 0 0,-1 1 0,1 0 0,-1 1 0,0 0 0,0 0 0,0 1 0,-1 0 0,0 1 0,11 9 0,7 6 0,-8-6 0,-1 0 0,0 2 0,16 19 0,-28-30 0,-1 1 0,0 0 0,0 0 0,0 0 0,0 0 0,-1 1 0,-1-1 0,1 1 0,-1 0 0,-1 0 0,1 0 0,0 15 0,-2-4 0,0 0 0,-1 0 0,-7 35 0,6-43 0,-2-1 0,1 0 0,-1 1 0,-1-2 0,1 1 0,-2 0 0,1-1 0,-9 11 0,-5 1 0,-1 0 0,-1 0 0,-1-2 0,0-1 0,-1-1 0,-1-1 0,-1-1 0,0-1 0,-1-1 0,-38 14 0,39-20 0,0-2 0,0 0 0,-1-1 0,0-2 0,1-1 0,-1 0 0,-36-5 0,58 3 0,0-1 0,1 1 0,-1 0 0,0-1 0,1 0 0,-1 0 0,1 0 0,-1 0 0,1-1 0,0 1 0,0-1 0,0 0 0,0 0 0,1 0 0,-1 0 0,1 0 0,0-1 0,0 1 0,-3-7 0,-2-5 0,0 0 0,1 0 0,-6-22 0,8 21 0,1-1 0,0 0 0,1-1 0,1-23 0,1 32 0,1 0 0,-1 1 0,1-1 0,1 0 0,0 1 0,0 0 0,1-1 0,0 1 0,0 0 0,7-11 0,-8 15 0,1 1 0,0-1 0,0 1 0,0 0 0,0 0 0,1 0 0,-1 1 0,1-1 0,0 1 0,0 0 0,0 0 0,0 0 0,7-2 0,-3 2 0,1 0 0,-1 1 0,1 0 0,0 0 0,-1 1 0,15 1 0,-4 2 0,1 0 0,-1 1 0,0 1 0,-1 1 0,28 12 0,-37-13 0,0 0 0,0 1 0,-1 0 0,1 1 0,-1-1 0,-1 2 0,1-1 0,-1 1 0,0 0 0,7 12 0,-9-14 0,0-1 0,1 0 0,0 0 0,0 0 0,0-1 0,0 0 0,1 0 0,11 5 0,59 19 0,-19-16 0,-45-10 0,0 0 0,0 1 0,-1 1 0,1 0 0,16 8 0,-14-5 0,1 3 0,0-2 0,0 0 0,0-1 0,1-1 0,0-1 0,22 5 0,-33-10 0,1-1 0,-1 0 0,1 0 0,-1 0 0,0 0 0,0-1 0,1 0 0,-1-1 0,-1 1 0,7-4 0,-4 1 0,1 0 0,-1 0 0,-1 0 0,1-1 0,-1 0 0,9-9 0,-12 10 0,-1-1 0,0 0 0,0 1 0,0-1 0,0 0 0,-1 0 0,0-1 0,0 1 0,-1 0 0,0-1 0,1-12 0,-1-9 0,-3-42 0,0 30 0,3 5-49,-1 26-116,1 0 1,-1-1-1,0 1 1,-1 0-1,0-1 1,0 1-1,-4-12 1,0 13-6662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1T13:18:00.1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24575,'4'0'0,"-1"1"0,1 0 0,0 1 0,-1-1 0,1 0 0,-1 1 0,0 0 0,1 0 0,-1 0 0,3 3 0,30 25 0,-25-20 0,-1 0 0,0 0 0,-1 0 0,0 1 0,-1 1 0,0 0 0,8 15 0,-9-14-273,1 0 0,0 0 0,1 0 0,15 15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1T13:18:02.5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1 24575,'-3'0'0,"0"1"0,-1-1 0,1 1 0,0 0 0,0 0 0,0 0 0,0 1 0,0-1 0,0 1 0,0-1 0,0 1 0,1 0 0,-1 0 0,1 1 0,-1-1 0,1 0 0,0 1 0,0-1 0,-4 6 0,-4 8 0,1 1 0,-11 24 0,4-8 0,4-14-329,-1-1-1,-1-1 0,-29 29 1,43-45 282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1T13:18:04.6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24575,'5'0'0,"0"0"0,0 0 0,0 1 0,0 0 0,0 0 0,0 0 0,0 1 0,-1-1 0,1 1 0,-1 0 0,1 0 0,-1 1 0,1-1 0,-1 1 0,0 0 0,0 0 0,-1 1 0,1-1 0,-1 1 0,1 0 0,-1 0 0,0 0 0,4 8 0,11 13 0,0 0 0,1-2 0,40 38 0,-49-54-273,0-1 0,0 1 0,0-2 0,16 7 0,-17-8-6553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1T13:18:06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1 24575,'-4'0'0,"0"1"0,0 0 0,1 0 0,-1 1 0,1-1 0,-1 1 0,1 0 0,-1 0 0,1 0 0,0 0 0,0 0 0,0 1 0,0-1 0,1 1 0,-1 0 0,-3 5 0,-5 6 0,-19 32 0,17-25-119,4-4-130,-1 0 0,-1-1-1,-1 0 1,-15 16 0,19-23-6577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1T13:27:36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24575,'9'1'0,"0"1"0,0 0 0,0 0 0,0 1 0,0 0 0,-1 0 0,1 1 0,-1 1 0,0-1 0,0 1 0,-1 0 0,1 1 0,-1 0 0,-1 0 0,1 1 0,-1 0 0,8 10 0,38 64 0,-43-66-1365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1T13:28:41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0 265 24575,'44'-33'0,"-14"12"0,10-11 0,-4 1 0,1 2 0,83-48 0,-61 56 133,-15 6-1631,-31 10-5328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B5F14F8-8BE0-9FBD-F44E-57224E7293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B2D6F6A-5CFB-338D-0AED-40F80FAC2B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820229C-2FDD-E116-4B3A-A9A641D93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28921-4D8A-4F80-9E81-3DC91D49229C}" type="datetimeFigureOut">
              <a:rPr lang="fr-FR" smtClean="0"/>
              <a:t>22/07/2023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11E894A-A811-FBE0-15DA-2C82F5006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6B36799-E579-4B29-C440-C66362165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4732E-0958-4895-9FCD-3942B92077C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8003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40E7C54-2832-E5C8-2109-8F6A2CAD6C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7937544-1F90-6B63-0C51-C6A67D9160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57BFAF7-EBD6-F3B4-F352-CBF209FAFA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28921-4D8A-4F80-9E81-3DC91D49229C}" type="datetimeFigureOut">
              <a:rPr lang="fr-FR" smtClean="0"/>
              <a:t>22/07/2023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2E1F554-6976-FCD1-F818-35D95476D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B8C35BD-9435-6F9A-CB41-1DE2FB5A2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4732E-0958-4895-9FCD-3942B92077C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8724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CF724D98-7CD0-95EB-18F7-383C0A6541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2A5FA4F-F845-6390-1001-14AA510FA7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4B8930A-B59B-23E3-F20D-CDB34E04F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28921-4D8A-4F80-9E81-3DC91D49229C}" type="datetimeFigureOut">
              <a:rPr lang="fr-FR" smtClean="0"/>
              <a:t>22/07/2023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0A41A5A-9DDD-4CCF-5F84-0B3165CB8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09B5DAA-31A8-DBEE-9BDE-1A0932ADA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4732E-0958-4895-9FCD-3942B92077C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6633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5B99EA1-A854-B6EB-F272-EBE5CAAB8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631B48C-4C5B-5F66-F7FA-59DC2B93F0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B289AF6-82CF-DA4A-DFD1-25880F0B8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28921-4D8A-4F80-9E81-3DC91D49229C}" type="datetimeFigureOut">
              <a:rPr lang="fr-FR" smtClean="0"/>
              <a:t>22/07/2023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062370F-93DD-6692-8B9D-BD3FC5435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EAAC28B-E79D-C824-183C-0FF42180D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4732E-0958-4895-9FCD-3942B92077C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8863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1884BC4-4B30-D16D-C2A3-9E2B83A76A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EEA92B3-03FB-0265-7DB1-9999FC48AD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09B307F-5D72-172F-B388-058B43E41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28921-4D8A-4F80-9E81-3DC91D49229C}" type="datetimeFigureOut">
              <a:rPr lang="fr-FR" smtClean="0"/>
              <a:t>22/07/2023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11C7140-FB13-3E18-C475-14182DC09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AE65755-CB48-0B2A-B26B-F0E938AAE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4732E-0958-4895-9FCD-3942B92077C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3510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5604678-00A3-C3C5-A814-64273FAD7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FEFB820-F1CF-69AF-2524-97DD29F873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8FCD79B-E76E-7154-D0DE-1F2ABBA6C9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62A22DA-749C-769F-9BFC-E295D0CCD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28921-4D8A-4F80-9E81-3DC91D49229C}" type="datetimeFigureOut">
              <a:rPr lang="fr-FR" smtClean="0"/>
              <a:t>22/07/2023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BC9E09A-376C-21C0-2FFE-9C83E692A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A5CB626-E6F5-D359-1166-33078C208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4732E-0958-4895-9FCD-3942B92077C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9757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87D0010-611F-4ABB-097D-38133F1C1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04E1872-A786-83E5-577C-33F08449A7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0B997DF-4C07-0E67-6582-6F686BDCFA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098747B-CA24-4425-4CAC-33596ADEBE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6DA45D4F-B514-A8CB-0264-5AEA19778B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B29067F1-70D3-372E-DF2B-4C84B02C86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28921-4D8A-4F80-9E81-3DC91D49229C}" type="datetimeFigureOut">
              <a:rPr lang="fr-FR" smtClean="0"/>
              <a:t>22/07/2023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F593731-68EF-B637-8410-E5126FE53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3F0ABE8-D374-CBDE-C8E6-EDE0C848D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4732E-0958-4895-9FCD-3942B92077C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0187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4B54CC0-DC8A-7803-B56B-415252B927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937C2DA-18CB-769E-C867-A87953C43E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28921-4D8A-4F80-9E81-3DC91D49229C}" type="datetimeFigureOut">
              <a:rPr lang="fr-FR" smtClean="0"/>
              <a:t>22/07/2023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CDD8E0B-CBAB-EFE2-70A5-2EFBF7E78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92D69CA-1416-435B-ABFE-4A0DA89CB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4732E-0958-4895-9FCD-3942B92077C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7207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D68BD2A-B6E5-EA4A-5E84-FBB919693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28921-4D8A-4F80-9E81-3DC91D49229C}" type="datetimeFigureOut">
              <a:rPr lang="fr-FR" smtClean="0"/>
              <a:t>22/07/2023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8D80C2A-3671-4338-3CBB-838E53EEA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8436696-177F-9BF0-2A88-5AEF07C92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4732E-0958-4895-9FCD-3942B92077C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9690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22DC8B3-A223-D709-46D6-64C1EEE8D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4B2BC75-94C3-0E81-08EF-0FEDB24BDE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7B7342F-EB41-C917-767C-F69F569B6B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7E40B9F-AB70-7CF4-09C6-CE1F07BA33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28921-4D8A-4F80-9E81-3DC91D49229C}" type="datetimeFigureOut">
              <a:rPr lang="fr-FR" smtClean="0"/>
              <a:t>22/07/2023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1AE9FEE-10C6-48A1-C634-5B0CB7652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CD7EB47-5E13-6067-0191-6AD610EE9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4732E-0958-4895-9FCD-3942B92077C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8215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4C386DB-9554-7B88-DF42-381171BB4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2D1A5866-554E-0308-575A-F094E4397B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7B0B2F1-F32F-DB0F-16BC-D805C055CC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3476F3E-9E61-1FAB-AFA9-7C4269199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28921-4D8A-4F80-9E81-3DC91D49229C}" type="datetimeFigureOut">
              <a:rPr lang="fr-FR" smtClean="0"/>
              <a:t>22/07/2023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9FB4654-A07D-9D6B-CE91-EBC5A53F94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4763C5D-2D3E-2B2B-5FBF-F42F803CB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4732E-0958-4895-9FCD-3942B92077C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3805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4B692DA9-75D7-0E88-EE30-0E83E256A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93C3D3D-DC27-0F4D-348C-CA7EB55F67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2456E4C-48C9-8699-4974-421B880EFF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428921-4D8A-4F80-9E81-3DC91D49229C}" type="datetimeFigureOut">
              <a:rPr lang="fr-FR" smtClean="0"/>
              <a:t>22/07/2023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25AA333-72B4-A7FC-27EC-5C3510EFC9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8F972FD-6F99-E496-9C7D-74E714D6F0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C4732E-0958-4895-9FCD-3942B92077C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7130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customXml" Target="../ink/ink5.xml"/><Relationship Id="rId18" Type="http://schemas.openxmlformats.org/officeDocument/2006/relationships/image" Target="../media/image13.png"/><Relationship Id="rId3" Type="http://schemas.openxmlformats.org/officeDocument/2006/relationships/image" Target="../media/image1.png"/><Relationship Id="rId7" Type="http://schemas.openxmlformats.org/officeDocument/2006/relationships/customXml" Target="../ink/ink2.xml"/><Relationship Id="rId12" Type="http://schemas.openxmlformats.org/officeDocument/2006/relationships/image" Target="../media/image10.png"/><Relationship Id="rId17" Type="http://schemas.openxmlformats.org/officeDocument/2006/relationships/customXml" Target="../ink/ink7.xml"/><Relationship Id="rId2" Type="http://schemas.openxmlformats.org/officeDocument/2006/relationships/image" Target="../media/image4.jpeg"/><Relationship Id="rId16" Type="http://schemas.openxmlformats.org/officeDocument/2006/relationships/image" Target="../media/image12.png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customXml" Target="../ink/ink4.xml"/><Relationship Id="rId5" Type="http://schemas.openxmlformats.org/officeDocument/2006/relationships/customXml" Target="../ink/ink1.xml"/><Relationship Id="rId15" Type="http://schemas.openxmlformats.org/officeDocument/2006/relationships/customXml" Target="../ink/ink6.xml"/><Relationship Id="rId10" Type="http://schemas.openxmlformats.org/officeDocument/2006/relationships/image" Target="../media/image9.png"/><Relationship Id="rId19" Type="http://schemas.openxmlformats.org/officeDocument/2006/relationships/customXml" Target="../ink/ink8.xml"/><Relationship Id="rId4" Type="http://schemas.openxmlformats.org/officeDocument/2006/relationships/image" Target="../media/image2.png"/><Relationship Id="rId9" Type="http://schemas.openxmlformats.org/officeDocument/2006/relationships/customXml" Target="../ink/ink3.xml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&#10;&#10;Description générée automatiquement">
            <a:extLst>
              <a:ext uri="{FF2B5EF4-FFF2-40B4-BE49-F238E27FC236}">
                <a16:creationId xmlns:a16="http://schemas.microsoft.com/office/drawing/2014/main" id="{5B1CCBB2-E284-A969-5FAE-676137FD84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8790" y="231658"/>
            <a:ext cx="2274418" cy="589664"/>
          </a:xfrm>
          <a:prstGeom prst="rect">
            <a:avLst/>
          </a:prstGeom>
        </p:spPr>
      </p:pic>
      <p:pic>
        <p:nvPicPr>
          <p:cNvPr id="5" name="Image 4" descr="Une image contenant texte, signe, clipart&#10;&#10;Description générée automatiquement">
            <a:extLst>
              <a:ext uri="{FF2B5EF4-FFF2-40B4-BE49-F238E27FC236}">
                <a16:creationId xmlns:a16="http://schemas.microsoft.com/office/drawing/2014/main" id="{43EA2035-E45D-ADB2-CEB9-00ACFDA800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5280" y="6300533"/>
            <a:ext cx="362713" cy="313945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0C11BC76-D8FC-0997-6B2F-BE9AC7638EB3}"/>
              </a:ext>
            </a:extLst>
          </p:cNvPr>
          <p:cNvSpPr txBox="1"/>
          <p:nvPr/>
        </p:nvSpPr>
        <p:spPr>
          <a:xfrm>
            <a:off x="2441643" y="2003898"/>
            <a:ext cx="80934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/>
              <a:t>Savoir remplir une lettre de voiture du groupe Jacky Perrenot </a:t>
            </a: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CB286736-4A36-4FDC-7668-5856465B55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5251" y="3674158"/>
            <a:ext cx="1961497" cy="1044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880406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56827C3C-D52F-46CE-A441-3CD6A1A6A0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37" y="0"/>
            <a:ext cx="12192000" cy="6858000"/>
          </a:xfrm>
          <a:prstGeom prst="rect">
            <a:avLst/>
          </a:prstGeom>
          <a:solidFill>
            <a:schemeClr val="bg1">
              <a:lumMod val="8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52A8B51-0A89-497B-B882-6658E029A3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7" y="643466"/>
            <a:ext cx="3522548" cy="5571067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B1CEFBF-6F09-4052-862B-E219DA157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26882" y="643466"/>
            <a:ext cx="3522548" cy="5571067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 4" descr="Une image contenant texte, capture d’écran, Parallèle, Police&#10;&#10;Description générée automatiquement">
            <a:extLst>
              <a:ext uri="{FF2B5EF4-FFF2-40B4-BE49-F238E27FC236}">
                <a16:creationId xmlns:a16="http://schemas.microsoft.com/office/drawing/2014/main" id="{6D8330D4-D61B-70E6-ED1B-D193AF1D3B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699" y="1368864"/>
            <a:ext cx="2880360" cy="4114798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BCB5D417-2A71-445D-B4C7-9E814D633D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22847" y="643466"/>
            <a:ext cx="3522548" cy="5571067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 8" descr="Une image contenant texte, capture d’écran, Parallèle, Police&#10;&#10;Description générée automatiquement">
            <a:extLst>
              <a:ext uri="{FF2B5EF4-FFF2-40B4-BE49-F238E27FC236}">
                <a16:creationId xmlns:a16="http://schemas.microsoft.com/office/drawing/2014/main" id="{142FF3FF-E5CF-A717-E5B1-F2EB126BC2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345" y="1363372"/>
            <a:ext cx="2880360" cy="4114798"/>
          </a:xfrm>
          <a:prstGeom prst="rect">
            <a:avLst/>
          </a:prstGeom>
        </p:spPr>
      </p:pic>
      <p:pic>
        <p:nvPicPr>
          <p:cNvPr id="7" name="Image 6" descr="Une image contenant texte, capture d’écran, Parallèle, Police&#10;&#10;Description générée automatiquement">
            <a:extLst>
              <a:ext uri="{FF2B5EF4-FFF2-40B4-BE49-F238E27FC236}">
                <a16:creationId xmlns:a16="http://schemas.microsoft.com/office/drawing/2014/main" id="{0CF75DB0-4043-52ED-E48B-B181E83828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1542" y="1202952"/>
            <a:ext cx="2879083" cy="4112974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7A185FDF-86B6-A569-4A46-99A82A49CB9C}"/>
              </a:ext>
            </a:extLst>
          </p:cNvPr>
          <p:cNvSpPr txBox="1"/>
          <p:nvPr/>
        </p:nvSpPr>
        <p:spPr>
          <a:xfrm>
            <a:off x="1081548" y="5771535"/>
            <a:ext cx="2595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Exemplaire Transporteur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CEDDB511-F95B-D425-1996-064CA52A1E0D}"/>
              </a:ext>
            </a:extLst>
          </p:cNvPr>
          <p:cNvSpPr txBox="1"/>
          <p:nvPr/>
        </p:nvSpPr>
        <p:spPr>
          <a:xfrm>
            <a:off x="8461542" y="5603799"/>
            <a:ext cx="2595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Exemplaire Destinataire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870442E8-5228-40F4-70A7-8BA48A306CE0}"/>
              </a:ext>
            </a:extLst>
          </p:cNvPr>
          <p:cNvSpPr txBox="1"/>
          <p:nvPr/>
        </p:nvSpPr>
        <p:spPr>
          <a:xfrm>
            <a:off x="4948729" y="5799903"/>
            <a:ext cx="2595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Exemplaire Expéditeur</a:t>
            </a:r>
          </a:p>
        </p:txBody>
      </p:sp>
      <p:pic>
        <p:nvPicPr>
          <p:cNvPr id="13" name="Image 12" descr="Une image contenant texte&#10;&#10;Description générée automatiquement">
            <a:extLst>
              <a:ext uri="{FF2B5EF4-FFF2-40B4-BE49-F238E27FC236}">
                <a16:creationId xmlns:a16="http://schemas.microsoft.com/office/drawing/2014/main" id="{4EA4D1CD-5315-68AE-192D-3CB07BFC6B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8790" y="231658"/>
            <a:ext cx="2274418" cy="589664"/>
          </a:xfrm>
          <a:prstGeom prst="rect">
            <a:avLst/>
          </a:prstGeom>
        </p:spPr>
      </p:pic>
      <p:pic>
        <p:nvPicPr>
          <p:cNvPr id="15" name="Image 14" descr="Une image contenant texte, signe, clipart&#10;&#10;Description générée automatiquement">
            <a:extLst>
              <a:ext uri="{FF2B5EF4-FFF2-40B4-BE49-F238E27FC236}">
                <a16:creationId xmlns:a16="http://schemas.microsoft.com/office/drawing/2014/main" id="{5383D048-6832-306A-D353-DD1CA154241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5280" y="6300533"/>
            <a:ext cx="362713" cy="313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6161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apture d’écran, Parallèle, Police&#10;&#10;Description générée automatiquement">
            <a:extLst>
              <a:ext uri="{FF2B5EF4-FFF2-40B4-BE49-F238E27FC236}">
                <a16:creationId xmlns:a16="http://schemas.microsoft.com/office/drawing/2014/main" id="{E91CCF5A-FEAE-3702-CD3E-92E0156B773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68"/>
          <a:stretch/>
        </p:blipFill>
        <p:spPr>
          <a:xfrm>
            <a:off x="4178386" y="675000"/>
            <a:ext cx="3559956" cy="550800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CC240E24-4EB6-1B67-B674-03F349EFCB48}"/>
              </a:ext>
            </a:extLst>
          </p:cNvPr>
          <p:cNvSpPr txBox="1"/>
          <p:nvPr/>
        </p:nvSpPr>
        <p:spPr>
          <a:xfrm>
            <a:off x="7715743" y="629385"/>
            <a:ext cx="214335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/>
              <a:t>Numéro de lettre de voiture/CMR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815D5300-CE30-4DEE-21E9-BDDEDD429EEC}"/>
              </a:ext>
            </a:extLst>
          </p:cNvPr>
          <p:cNvSpPr txBox="1"/>
          <p:nvPr/>
        </p:nvSpPr>
        <p:spPr>
          <a:xfrm>
            <a:off x="7715743" y="1003193"/>
            <a:ext cx="2018081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000" dirty="0"/>
              <a:t>Date à laquelle la LV a été établie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3B17ABBB-4F0A-682F-01E1-49652679E08A}"/>
              </a:ext>
            </a:extLst>
          </p:cNvPr>
          <p:cNvSpPr txBox="1"/>
          <p:nvPr/>
        </p:nvSpPr>
        <p:spPr>
          <a:xfrm>
            <a:off x="1700846" y="1854607"/>
            <a:ext cx="250360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000" dirty="0"/>
              <a:t>Qui a commandé le transport (commissionnaire, expéditeur, destinataire)​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23473716-4F75-2C59-C568-40FA9B88A981}"/>
              </a:ext>
            </a:extLst>
          </p:cNvPr>
          <p:cNvSpPr txBox="1"/>
          <p:nvPr/>
        </p:nvSpPr>
        <p:spPr>
          <a:xfrm>
            <a:off x="7715743" y="1700719"/>
            <a:ext cx="128195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 fontAlgn="base"/>
            <a:r>
              <a:rPr lang="fr-FR" sz="1000" dirty="0"/>
              <a:t>Immatriculation ​</a:t>
            </a:r>
          </a:p>
          <a:p>
            <a:pPr algn="ctr" rtl="0" fontAlgn="base"/>
            <a:r>
              <a:rPr lang="fr-FR" sz="1000" dirty="0"/>
              <a:t>des véhicules 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ADB7EE54-9FF6-C56A-415C-01853A99424D}"/>
              </a:ext>
            </a:extLst>
          </p:cNvPr>
          <p:cNvSpPr txBox="1"/>
          <p:nvPr/>
        </p:nvSpPr>
        <p:spPr>
          <a:xfrm>
            <a:off x="7728156" y="1331387"/>
            <a:ext cx="129988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000" dirty="0"/>
              <a:t>Nom du conducteur 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39AA54F4-5DEA-EBB2-E95C-462323C027D2}"/>
              </a:ext>
            </a:extLst>
          </p:cNvPr>
          <p:cNvSpPr txBox="1"/>
          <p:nvPr/>
        </p:nvSpPr>
        <p:spPr>
          <a:xfrm>
            <a:off x="7728156" y="2516581"/>
            <a:ext cx="391251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000" dirty="0"/>
              <a:t>Décrire avec précision les marchandises prises en charge :​</a:t>
            </a:r>
          </a:p>
          <a:p>
            <a:r>
              <a:rPr lang="fr-FR" sz="1000" dirty="0"/>
              <a:t>Nombre, poids brut, volume, longueur déclarés par le donneur d’ordre​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FF541AAA-0CFB-7BE0-370B-058DAA20D44F}"/>
              </a:ext>
            </a:extLst>
          </p:cNvPr>
          <p:cNvSpPr txBox="1"/>
          <p:nvPr/>
        </p:nvSpPr>
        <p:spPr>
          <a:xfrm>
            <a:off x="1940859" y="2916691"/>
            <a:ext cx="226358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000" dirty="0"/>
              <a:t>Documents MD, certificat sanitaire, etc.​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771BB8CC-97FB-8906-FAA5-B000E767E510}"/>
              </a:ext>
            </a:extLst>
          </p:cNvPr>
          <p:cNvSpPr txBox="1"/>
          <p:nvPr/>
        </p:nvSpPr>
        <p:spPr>
          <a:xfrm>
            <a:off x="1241023" y="1023610"/>
            <a:ext cx="292717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000" dirty="0"/>
              <a:t>Ordre de mission : pour éviter un document supplémentaire remplissez cette case, heure et lieu​ de début de mission, itinéraire sommaire, prise d’ordre éventuelle…​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0406D68F-DE86-E786-4450-ED47878780B6}"/>
              </a:ext>
            </a:extLst>
          </p:cNvPr>
          <p:cNvSpPr txBox="1"/>
          <p:nvPr/>
        </p:nvSpPr>
        <p:spPr>
          <a:xfrm>
            <a:off x="359031" y="2236337"/>
            <a:ext cx="409462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000" dirty="0"/>
              <a:t>Référence du contrat, équipements spéciaux demandés par le donneur d’ordre​</a:t>
            </a:r>
          </a:p>
          <a:p>
            <a:r>
              <a:rPr lang="fr-FR" sz="1000" dirty="0"/>
              <a:t>(hayon, grue, …) ainsi que les prestations annexes demandées​</a:t>
            </a:r>
          </a:p>
          <a:p>
            <a:r>
              <a:rPr lang="fr-FR" sz="1000" dirty="0"/>
              <a:t>Valeur déclarée de la marchandise si besoin​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CB31944E-A3A2-2392-C139-463F706A4A19}"/>
              </a:ext>
            </a:extLst>
          </p:cNvPr>
          <p:cNvSpPr txBox="1"/>
          <p:nvPr/>
        </p:nvSpPr>
        <p:spPr>
          <a:xfrm>
            <a:off x="3119330" y="3429000"/>
            <a:ext cx="104887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000" dirty="0"/>
              <a:t>Nom et adresse​</a:t>
            </a:r>
          </a:p>
          <a:p>
            <a:r>
              <a:rPr lang="fr-FR" sz="1000" dirty="0"/>
              <a:t>de l’expéditeur​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5473272E-30DA-B06A-C7FD-A320CD429284}"/>
              </a:ext>
            </a:extLst>
          </p:cNvPr>
          <p:cNvSpPr txBox="1"/>
          <p:nvPr/>
        </p:nvSpPr>
        <p:spPr>
          <a:xfrm>
            <a:off x="944552" y="4002336"/>
            <a:ext cx="330023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000" dirty="0"/>
              <a:t>Dates et heures d’arrivée, de départ au lieu de chargement​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E0EB5BAD-70FE-6EC8-9218-2EA913656511}"/>
              </a:ext>
            </a:extLst>
          </p:cNvPr>
          <p:cNvSpPr txBox="1"/>
          <p:nvPr/>
        </p:nvSpPr>
        <p:spPr>
          <a:xfrm>
            <a:off x="7777566" y="3998056"/>
            <a:ext cx="391251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000" dirty="0"/>
              <a:t>Dates et heures d’arrivée, de départ au lieu de déchargement​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F5A01637-AEBA-EAF1-32AB-CE33E4B38EA5}"/>
              </a:ext>
            </a:extLst>
          </p:cNvPr>
          <p:cNvSpPr txBox="1"/>
          <p:nvPr/>
        </p:nvSpPr>
        <p:spPr>
          <a:xfrm>
            <a:off x="2088776" y="4948535"/>
            <a:ext cx="215601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000" dirty="0"/>
              <a:t>Prestation réalisée​</a:t>
            </a:r>
          </a:p>
          <a:p>
            <a:r>
              <a:rPr lang="fr-FR" sz="1000" dirty="0"/>
              <a:t>(permet la rémunération de l’activité)​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BEF53BFB-4C9C-915C-D2F6-6712C10C849F}"/>
              </a:ext>
            </a:extLst>
          </p:cNvPr>
          <p:cNvSpPr txBox="1"/>
          <p:nvPr/>
        </p:nvSpPr>
        <p:spPr>
          <a:xfrm>
            <a:off x="7728156" y="5300809"/>
            <a:ext cx="341555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000" dirty="0">
                <a:solidFill>
                  <a:srgbClr val="FF0000"/>
                </a:solidFill>
              </a:rPr>
              <a:t>Réserves : pour être valables​</a:t>
            </a:r>
          </a:p>
          <a:p>
            <a:r>
              <a:rPr lang="fr-FR" sz="1000" dirty="0">
                <a:solidFill>
                  <a:srgbClr val="FF0000"/>
                </a:solidFill>
              </a:rPr>
              <a:t>elles doivent être : motivées, précises,​</a:t>
            </a:r>
          </a:p>
          <a:p>
            <a:r>
              <a:rPr lang="fr-FR" sz="1000" dirty="0">
                <a:solidFill>
                  <a:srgbClr val="FF0000"/>
                </a:solidFill>
              </a:rPr>
              <a:t>écrites et signées soit par l’expéditeur soit par le destinataire​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61AFE1FE-FB6F-55BA-1A83-332D63E19842}"/>
              </a:ext>
            </a:extLst>
          </p:cNvPr>
          <p:cNvSpPr txBox="1"/>
          <p:nvPr/>
        </p:nvSpPr>
        <p:spPr>
          <a:xfrm>
            <a:off x="4204447" y="4259338"/>
            <a:ext cx="887506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000" dirty="0"/>
              <a:t>​</a:t>
            </a:r>
            <a:r>
              <a:rPr lang="fr-FR" sz="800" dirty="0"/>
              <a:t>Nom ​du conducteur</a:t>
            </a:r>
          </a:p>
          <a:p>
            <a:r>
              <a:rPr lang="fr-FR" sz="800" dirty="0"/>
              <a:t>​</a:t>
            </a: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Signature, </a:t>
            </a:r>
            <a:endParaRPr lang="fr-FR" sz="800" dirty="0"/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646A5E66-0924-5980-8845-44DCCC47C4CC}"/>
              </a:ext>
            </a:extLst>
          </p:cNvPr>
          <p:cNvSpPr txBox="1"/>
          <p:nvPr/>
        </p:nvSpPr>
        <p:spPr>
          <a:xfrm>
            <a:off x="5027869" y="4259338"/>
            <a:ext cx="112955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800" dirty="0"/>
              <a:t>Signature, ​</a:t>
            </a:r>
          </a:p>
          <a:p>
            <a:r>
              <a:rPr lang="fr-FR" sz="800" dirty="0"/>
              <a:t>Nom </a:t>
            </a:r>
          </a:p>
          <a:p>
            <a:r>
              <a:rPr lang="fr-FR" sz="800" dirty="0"/>
              <a:t>cachet ​de l’expéditeur</a:t>
            </a:r>
          </a:p>
          <a:p>
            <a:r>
              <a:rPr lang="fr-FR" dirty="0"/>
              <a:t>​</a:t>
            </a: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D9F356B5-42C8-A6D8-CA91-8C90E8028106}"/>
              </a:ext>
            </a:extLst>
          </p:cNvPr>
          <p:cNvSpPr txBox="1"/>
          <p:nvPr/>
        </p:nvSpPr>
        <p:spPr>
          <a:xfrm>
            <a:off x="6019800" y="4259338"/>
            <a:ext cx="887506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000" dirty="0"/>
              <a:t>​</a:t>
            </a:r>
            <a:r>
              <a:rPr lang="fr-FR" sz="800" dirty="0"/>
              <a:t>Nom ​du conducteur</a:t>
            </a:r>
          </a:p>
          <a:p>
            <a:r>
              <a:rPr lang="fr-FR" sz="800" dirty="0"/>
              <a:t>​</a:t>
            </a: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Signature, </a:t>
            </a:r>
            <a:endParaRPr lang="fr-FR" sz="800" dirty="0"/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3404E9B7-25FE-BB40-55D9-BE482331D612}"/>
              </a:ext>
            </a:extLst>
          </p:cNvPr>
          <p:cNvSpPr txBox="1"/>
          <p:nvPr/>
        </p:nvSpPr>
        <p:spPr>
          <a:xfrm>
            <a:off x="6861152" y="4289892"/>
            <a:ext cx="112955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800" dirty="0"/>
              <a:t>Signature, ​</a:t>
            </a:r>
          </a:p>
          <a:p>
            <a:r>
              <a:rPr lang="fr-FR" sz="800" dirty="0"/>
              <a:t>Nom </a:t>
            </a:r>
          </a:p>
          <a:p>
            <a:r>
              <a:rPr lang="fr-FR" sz="800" dirty="0"/>
              <a:t>cachet ​du destinataire</a:t>
            </a:r>
          </a:p>
          <a:p>
            <a:r>
              <a:rPr lang="fr-FR" dirty="0"/>
              <a:t>​</a:t>
            </a: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129311CC-D465-65F5-9761-D8ACC6270F96}"/>
              </a:ext>
            </a:extLst>
          </p:cNvPr>
          <p:cNvSpPr txBox="1"/>
          <p:nvPr/>
        </p:nvSpPr>
        <p:spPr>
          <a:xfrm>
            <a:off x="7777566" y="5861031"/>
            <a:ext cx="2055811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000" dirty="0"/>
              <a:t>Gestion des supports​ de charges :​</a:t>
            </a:r>
          </a:p>
          <a:p>
            <a:r>
              <a:rPr lang="fr-FR" sz="1000" dirty="0"/>
              <a:t>Palettes ou autres supports :​</a:t>
            </a:r>
          </a:p>
          <a:p>
            <a:r>
              <a:rPr lang="fr-FR" sz="1000" dirty="0"/>
              <a:t>indiquer le type et le nombre​</a:t>
            </a:r>
          </a:p>
        </p:txBody>
      </p:sp>
      <p:pic>
        <p:nvPicPr>
          <p:cNvPr id="43" name="Image 42" descr="Une image contenant texte&#10;&#10;Description générée automatiquement">
            <a:extLst>
              <a:ext uri="{FF2B5EF4-FFF2-40B4-BE49-F238E27FC236}">
                <a16:creationId xmlns:a16="http://schemas.microsoft.com/office/drawing/2014/main" id="{1C20970A-91C9-750C-12A7-574D85F579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2591" y="39721"/>
            <a:ext cx="2274418" cy="589664"/>
          </a:xfrm>
          <a:prstGeom prst="rect">
            <a:avLst/>
          </a:prstGeom>
        </p:spPr>
      </p:pic>
      <p:pic>
        <p:nvPicPr>
          <p:cNvPr id="44" name="Image 43" descr="Une image contenant texte, signe, clipart&#10;&#10;Description générée automatiquement">
            <a:extLst>
              <a:ext uri="{FF2B5EF4-FFF2-40B4-BE49-F238E27FC236}">
                <a16:creationId xmlns:a16="http://schemas.microsoft.com/office/drawing/2014/main" id="{7B90406C-4B12-E660-48EA-531D925DF76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9081" y="6108596"/>
            <a:ext cx="362713" cy="313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8621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apture d’écran, Parallèle, Police&#10;&#10;Description générée automatiquement">
            <a:extLst>
              <a:ext uri="{FF2B5EF4-FFF2-40B4-BE49-F238E27FC236}">
                <a16:creationId xmlns:a16="http://schemas.microsoft.com/office/drawing/2014/main" id="{C07812EC-8DAE-6F91-29AB-7C03E03D47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68"/>
          <a:stretch/>
        </p:blipFill>
        <p:spPr>
          <a:xfrm>
            <a:off x="510600" y="600596"/>
            <a:ext cx="3559956" cy="5508000"/>
          </a:xfrm>
          <a:prstGeom prst="rect">
            <a:avLst/>
          </a:prstGeom>
        </p:spPr>
      </p:pic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B6ABC50C-5368-B296-B642-7BF15E082A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2591" y="39721"/>
            <a:ext cx="2274418" cy="589664"/>
          </a:xfrm>
          <a:prstGeom prst="rect">
            <a:avLst/>
          </a:prstGeom>
        </p:spPr>
      </p:pic>
      <p:pic>
        <p:nvPicPr>
          <p:cNvPr id="6" name="Image 5" descr="Une image contenant texte, signe, clipart&#10;&#10;Description générée automatiquement">
            <a:extLst>
              <a:ext uri="{FF2B5EF4-FFF2-40B4-BE49-F238E27FC236}">
                <a16:creationId xmlns:a16="http://schemas.microsoft.com/office/drawing/2014/main" id="{F139DA35-43D7-49D6-651C-EA64D5DEDF0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9081" y="6108596"/>
            <a:ext cx="362713" cy="313945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6A5AE89B-10B3-A5C8-E493-33F48926ADAD}"/>
              </a:ext>
            </a:extLst>
          </p:cNvPr>
          <p:cNvSpPr txBox="1"/>
          <p:nvPr/>
        </p:nvSpPr>
        <p:spPr>
          <a:xfrm>
            <a:off x="4882590" y="1080054"/>
            <a:ext cx="5175809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000" dirty="0"/>
              <a:t>Votre exploitant vous demande d’effectuer une ramasse chez l’entreprise STG  située au </a:t>
            </a:r>
          </a:p>
          <a:p>
            <a:r>
              <a:rPr lang="fr-FR" sz="1000" dirty="0"/>
              <a:t>1 Rue de la Richardière, 35530 Noyal-sur-Vilaine pour Jacky Perrenot au 14 Parc d'Activités le Chêne 12, 35290 Gaël</a:t>
            </a:r>
          </a:p>
          <a:p>
            <a:r>
              <a:rPr lang="fr-FR" sz="1000" dirty="0"/>
              <a:t>Vous déposerez votre marchandise à quai au dépôt de Jacky Perrenot situé au 6 impasse du Ruisseau, 35530 Noyal-sur-Vilaine.</a:t>
            </a:r>
          </a:p>
          <a:p>
            <a:r>
              <a:rPr lang="fr-FR" sz="1000" dirty="0"/>
              <a:t>Vous arrivez le 21 juillet à 10h00 chez votre client expéditeur.</a:t>
            </a:r>
          </a:p>
          <a:p>
            <a:r>
              <a:rPr lang="fr-FR" sz="1000" dirty="0"/>
              <a:t>Vous mettez 30 minutes à contrôler et effectuer votre chargement qui est constitué de 3 palettes Europ au sol plus 3 palettes Europ  gerbées.</a:t>
            </a:r>
          </a:p>
          <a:p>
            <a:r>
              <a:rPr lang="fr-FR" sz="1000" dirty="0"/>
              <a:t>Le chargement est constitué 200 colis  de viande congelée par palette pour un poids de 200 Kg</a:t>
            </a:r>
          </a:p>
          <a:p>
            <a:r>
              <a:rPr lang="fr-FR" sz="1000" dirty="0"/>
              <a:t>Le chargement est effectué par un salarié STG.</a:t>
            </a:r>
          </a:p>
          <a:p>
            <a:r>
              <a:rPr lang="fr-FR" sz="1000" dirty="0"/>
              <a:t>Après votre contrôle, vous vous apercevez qu’il manque 3 colis sur la palette n°2 .</a:t>
            </a:r>
          </a:p>
          <a:p>
            <a:r>
              <a:rPr lang="fr-FR" sz="1000" dirty="0"/>
              <a:t>L’immatriculation de votre véhicule est le DZ-654-JL</a:t>
            </a:r>
          </a:p>
          <a:p>
            <a:endParaRPr lang="fr-FR" sz="1000" dirty="0"/>
          </a:p>
          <a:p>
            <a:r>
              <a:rPr lang="fr-FR" sz="1000" dirty="0"/>
              <a:t>Veuillez remplir la lettre de voiture.</a:t>
            </a:r>
          </a:p>
          <a:p>
            <a:endParaRPr lang="fr-FR" sz="1000" dirty="0"/>
          </a:p>
        </p:txBody>
      </p:sp>
    </p:spTree>
    <p:extLst>
      <p:ext uri="{BB962C8B-B14F-4D97-AF65-F5344CB8AC3E}">
        <p14:creationId xmlns:p14="http://schemas.microsoft.com/office/powerpoint/2010/main" val="19502386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apture d’écran, Parallèle, Police&#10;&#10;Description générée automatiquement">
            <a:extLst>
              <a:ext uri="{FF2B5EF4-FFF2-40B4-BE49-F238E27FC236}">
                <a16:creationId xmlns:a16="http://schemas.microsoft.com/office/drawing/2014/main" id="{C07812EC-8DAE-6F91-29AB-7C03E03D47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68"/>
          <a:stretch/>
        </p:blipFill>
        <p:spPr>
          <a:xfrm>
            <a:off x="510600" y="600596"/>
            <a:ext cx="3559956" cy="5508000"/>
          </a:xfrm>
          <a:prstGeom prst="rect">
            <a:avLst/>
          </a:prstGeom>
        </p:spPr>
      </p:pic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B6ABC50C-5368-B296-B642-7BF15E082A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2591" y="39721"/>
            <a:ext cx="2274418" cy="589664"/>
          </a:xfrm>
          <a:prstGeom prst="rect">
            <a:avLst/>
          </a:prstGeom>
        </p:spPr>
      </p:pic>
      <p:pic>
        <p:nvPicPr>
          <p:cNvPr id="6" name="Image 5" descr="Une image contenant texte, signe, clipart&#10;&#10;Description générée automatiquement">
            <a:extLst>
              <a:ext uri="{FF2B5EF4-FFF2-40B4-BE49-F238E27FC236}">
                <a16:creationId xmlns:a16="http://schemas.microsoft.com/office/drawing/2014/main" id="{F139DA35-43D7-49D6-651C-EA64D5DEDF0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9081" y="6108596"/>
            <a:ext cx="362713" cy="313945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6A5AE89B-10B3-A5C8-E493-33F48926ADAD}"/>
              </a:ext>
            </a:extLst>
          </p:cNvPr>
          <p:cNvSpPr txBox="1"/>
          <p:nvPr/>
        </p:nvSpPr>
        <p:spPr>
          <a:xfrm>
            <a:off x="4882590" y="1080054"/>
            <a:ext cx="5175809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000" dirty="0"/>
              <a:t>Votre exploitant vous demande d’effectuer une ramasse chez l’entreprise STG  située au </a:t>
            </a:r>
          </a:p>
          <a:p>
            <a:r>
              <a:rPr lang="fr-FR" sz="1000" dirty="0"/>
              <a:t>1 Rue de la Richardière, 35530 Noyal-sur-Vilaine pour le compte de Jacky Perrenot au 14 Parc d'Activités le Chêne 12, 35290 Gaël</a:t>
            </a:r>
          </a:p>
          <a:p>
            <a:r>
              <a:rPr lang="fr-FR" sz="1000" dirty="0"/>
              <a:t>Vous déposerez votre marchandise à quai au dépôt de Jacky Perrenot situé au 6 impasse du Ruisseau, 35530 Noyal-sur-Vilaine.</a:t>
            </a:r>
          </a:p>
          <a:p>
            <a:r>
              <a:rPr lang="fr-FR" sz="1000" dirty="0"/>
              <a:t>Vous arrivez le 21 juillet à 10h00 chez votre client expéditeur.</a:t>
            </a:r>
          </a:p>
          <a:p>
            <a:r>
              <a:rPr lang="fr-FR" sz="1000" dirty="0"/>
              <a:t>Vous mettez 30 minutes à contrôler et effectuer votre chargement qui est constitué de 3 palettes Europ au sol plus 3 palettes Europ  gerbées.</a:t>
            </a:r>
          </a:p>
          <a:p>
            <a:r>
              <a:rPr lang="fr-FR" sz="1000" dirty="0"/>
              <a:t>Le chargement est constitué 200 colis de viande congelée par palette pour un poids de 200 Kg</a:t>
            </a:r>
          </a:p>
          <a:p>
            <a:r>
              <a:rPr lang="fr-FR" sz="1000" dirty="0"/>
              <a:t>Le chargement est effectué par un salarié STG.</a:t>
            </a:r>
          </a:p>
          <a:p>
            <a:r>
              <a:rPr lang="fr-FR" sz="1000" dirty="0"/>
              <a:t>Après votre contrôle, vous vous apercevez qu’il manque 3 colis sur la palette n°2 .</a:t>
            </a:r>
          </a:p>
          <a:p>
            <a:r>
              <a:rPr lang="fr-FR" sz="1000" dirty="0"/>
              <a:t>L’immatriculation de votre véhicule est le DZ-654-JL</a:t>
            </a:r>
          </a:p>
          <a:p>
            <a:endParaRPr lang="fr-FR" sz="1000" dirty="0"/>
          </a:p>
          <a:p>
            <a:r>
              <a:rPr lang="fr-FR" sz="1000" dirty="0"/>
              <a:t>Veuillez remplir la lettre de voiture.</a:t>
            </a:r>
          </a:p>
          <a:p>
            <a:endParaRPr lang="fr-FR" sz="1000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FD48A64C-1E50-7D95-F0CC-5E7C06F226AC}"/>
              </a:ext>
            </a:extLst>
          </p:cNvPr>
          <p:cNvSpPr txBox="1"/>
          <p:nvPr/>
        </p:nvSpPr>
        <p:spPr>
          <a:xfrm>
            <a:off x="3280658" y="899047"/>
            <a:ext cx="1150665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radley Hand ITC" panose="03070402050302030203" pitchFamily="66" charset="0"/>
              </a:rPr>
              <a:t>21 juillet 2023 </a:t>
            </a:r>
            <a:endParaRPr lang="fr-FR" sz="900" dirty="0">
              <a:latin typeface="Bradley Hand ITC" panose="03070402050302030203" pitchFamily="66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61B4E11F-9519-7F9C-90AC-AD9EE0D9069F}"/>
              </a:ext>
            </a:extLst>
          </p:cNvPr>
          <p:cNvSpPr txBox="1"/>
          <p:nvPr/>
        </p:nvSpPr>
        <p:spPr>
          <a:xfrm>
            <a:off x="3380698" y="1247986"/>
            <a:ext cx="68985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900" dirty="0">
                <a:solidFill>
                  <a:prstClr val="black"/>
                </a:solidFill>
                <a:latin typeface="Bradley Hand ITC" panose="03070402050302030203" pitchFamily="66" charset="0"/>
              </a:rPr>
              <a:t>Jeusset </a:t>
            </a: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radley Hand ITC" panose="03070402050302030203" pitchFamily="66" charset="0"/>
              </a:rPr>
              <a:t> </a:t>
            </a:r>
            <a:endParaRPr lang="fr-FR" sz="900" dirty="0">
              <a:latin typeface="Bradley Hand ITC" panose="03070402050302030203" pitchFamily="66" charset="0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A407297C-25B2-BF87-798D-F3AB87640DED}"/>
              </a:ext>
            </a:extLst>
          </p:cNvPr>
          <p:cNvSpPr txBox="1"/>
          <p:nvPr/>
        </p:nvSpPr>
        <p:spPr>
          <a:xfrm>
            <a:off x="3280658" y="1665508"/>
            <a:ext cx="79091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900" dirty="0">
                <a:solidFill>
                  <a:prstClr val="black"/>
                </a:solidFill>
                <a:latin typeface="Bradley Hand ITC" panose="03070402050302030203" pitchFamily="66" charset="0"/>
              </a:rPr>
              <a:t>DZ-654-JL </a:t>
            </a: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radley Hand ITC" panose="03070402050302030203" pitchFamily="66" charset="0"/>
              </a:rPr>
              <a:t> </a:t>
            </a:r>
            <a:endParaRPr lang="fr-FR" sz="900" dirty="0">
              <a:latin typeface="Bradley Hand ITC" panose="03070402050302030203" pitchFamily="66" charset="0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D0C75CB2-9ACC-F1E9-B67D-A3D17F681B6B}"/>
              </a:ext>
            </a:extLst>
          </p:cNvPr>
          <p:cNvSpPr txBox="1"/>
          <p:nvPr/>
        </p:nvSpPr>
        <p:spPr>
          <a:xfrm>
            <a:off x="509584" y="1780924"/>
            <a:ext cx="1294994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800" dirty="0">
                <a:solidFill>
                  <a:prstClr val="black"/>
                </a:solidFill>
                <a:latin typeface="Bradley Hand ITC" panose="03070402050302030203" pitchFamily="66" charset="0"/>
              </a:rPr>
              <a:t>Jacky Perrenot  </a:t>
            </a:r>
          </a:p>
          <a:p>
            <a:r>
              <a:rPr lang="fr-FR" sz="900" dirty="0">
                <a:solidFill>
                  <a:prstClr val="black"/>
                </a:solidFill>
                <a:latin typeface="Bradley Hand ITC" panose="03070402050302030203" pitchFamily="66" charset="0"/>
              </a:rPr>
              <a:t>14 Parc d'Activités le Chêne 12, 35290 Gaël</a:t>
            </a:r>
          </a:p>
          <a:p>
            <a:r>
              <a:rPr lang="fr-FR" sz="900" dirty="0">
                <a:solidFill>
                  <a:prstClr val="black"/>
                </a:solidFill>
                <a:latin typeface="Bradley Hand ITC" panose="03070402050302030203" pitchFamily="66" charset="0"/>
              </a:rPr>
              <a:t> </a:t>
            </a: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radley Hand ITC" panose="03070402050302030203" pitchFamily="66" charset="0"/>
              </a:rPr>
              <a:t> </a:t>
            </a:r>
            <a:endParaRPr lang="fr-FR" sz="900" dirty="0">
              <a:latin typeface="Bradley Hand ITC" panose="03070402050302030203" pitchFamily="66" charset="0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64CC16EE-2874-C743-E684-CA41837DEC58}"/>
              </a:ext>
            </a:extLst>
          </p:cNvPr>
          <p:cNvSpPr txBox="1"/>
          <p:nvPr/>
        </p:nvSpPr>
        <p:spPr>
          <a:xfrm>
            <a:off x="2560996" y="3468679"/>
            <a:ext cx="15366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800" dirty="0">
                <a:solidFill>
                  <a:prstClr val="black"/>
                </a:solidFill>
                <a:latin typeface="Bradley Hand ITC" panose="03070402050302030203" pitchFamily="66" charset="0"/>
              </a:rPr>
              <a:t> </a:t>
            </a:r>
            <a:r>
              <a:rPr lang="fr-FR" sz="900" dirty="0">
                <a:solidFill>
                  <a:prstClr val="black"/>
                </a:solidFill>
                <a:latin typeface="Bradley Hand ITC" panose="03070402050302030203" pitchFamily="66" charset="0"/>
              </a:rPr>
              <a:t>14 Parc d'Activités </a:t>
            </a:r>
          </a:p>
          <a:p>
            <a:r>
              <a:rPr lang="fr-FR" sz="900" dirty="0">
                <a:solidFill>
                  <a:prstClr val="black"/>
                </a:solidFill>
                <a:latin typeface="Bradley Hand ITC" panose="03070402050302030203" pitchFamily="66" charset="0"/>
              </a:rPr>
              <a:t>le Chêne 12, </a:t>
            </a:r>
          </a:p>
          <a:p>
            <a:r>
              <a:rPr lang="fr-FR" sz="900" dirty="0">
                <a:solidFill>
                  <a:prstClr val="black"/>
                </a:solidFill>
                <a:latin typeface="Bradley Hand ITC" panose="03070402050302030203" pitchFamily="66" charset="0"/>
              </a:rPr>
              <a:t>35290 Gaël</a:t>
            </a:r>
          </a:p>
          <a:p>
            <a:r>
              <a:rPr lang="fr-FR" sz="900" dirty="0">
                <a:solidFill>
                  <a:prstClr val="black"/>
                </a:solidFill>
                <a:latin typeface="Bradley Hand ITC" panose="03070402050302030203" pitchFamily="66" charset="0"/>
              </a:rPr>
              <a:t> </a:t>
            </a: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radley Hand ITC" panose="03070402050302030203" pitchFamily="66" charset="0"/>
              </a:rPr>
              <a:t> </a:t>
            </a:r>
            <a:endParaRPr lang="fr-FR" sz="900" dirty="0">
              <a:latin typeface="Bradley Hand ITC" panose="03070402050302030203" pitchFamily="66" charset="0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E468B8F0-258C-7B13-A6B0-842796C1E8F5}"/>
              </a:ext>
            </a:extLst>
          </p:cNvPr>
          <p:cNvSpPr txBox="1"/>
          <p:nvPr/>
        </p:nvSpPr>
        <p:spPr>
          <a:xfrm>
            <a:off x="1157081" y="3313584"/>
            <a:ext cx="84486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800" dirty="0">
                <a:solidFill>
                  <a:prstClr val="black"/>
                </a:solidFill>
                <a:latin typeface="Bradley Hand ITC" panose="03070402050302030203" pitchFamily="66" charset="0"/>
              </a:rPr>
              <a:t>STG </a:t>
            </a:r>
            <a:r>
              <a:rPr lang="fr-FR" sz="900" dirty="0">
                <a:solidFill>
                  <a:prstClr val="black"/>
                </a:solidFill>
                <a:latin typeface="Bradley Hand ITC" panose="03070402050302030203" pitchFamily="66" charset="0"/>
              </a:rPr>
              <a:t> </a:t>
            </a: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radley Hand ITC" panose="03070402050302030203" pitchFamily="66" charset="0"/>
              </a:rPr>
              <a:t> </a:t>
            </a:r>
            <a:endParaRPr lang="fr-FR" sz="900" dirty="0">
              <a:latin typeface="Bradley Hand ITC" panose="03070402050302030203" pitchFamily="66" charset="0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80F0E895-2C1E-59A6-0977-4DD785668C6A}"/>
              </a:ext>
            </a:extLst>
          </p:cNvPr>
          <p:cNvSpPr txBox="1"/>
          <p:nvPr/>
        </p:nvSpPr>
        <p:spPr>
          <a:xfrm>
            <a:off x="2684519" y="3313584"/>
            <a:ext cx="84486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800" dirty="0">
                <a:solidFill>
                  <a:prstClr val="black"/>
                </a:solidFill>
                <a:latin typeface="Bradley Hand ITC" panose="03070402050302030203" pitchFamily="66" charset="0"/>
              </a:rPr>
              <a:t>Jacky Perrenot  </a:t>
            </a:r>
            <a:r>
              <a:rPr lang="fr-FR" sz="900" dirty="0">
                <a:solidFill>
                  <a:prstClr val="black"/>
                </a:solidFill>
                <a:latin typeface="Bradley Hand ITC" panose="03070402050302030203" pitchFamily="66" charset="0"/>
              </a:rPr>
              <a:t> </a:t>
            </a: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radley Hand ITC" panose="03070402050302030203" pitchFamily="66" charset="0"/>
              </a:rPr>
              <a:t> </a:t>
            </a:r>
            <a:endParaRPr lang="fr-FR" sz="900" dirty="0">
              <a:latin typeface="Bradley Hand ITC" panose="03070402050302030203" pitchFamily="66" charset="0"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F4F3BB94-0641-7E8E-4DD9-F93E65EFA86E}"/>
              </a:ext>
            </a:extLst>
          </p:cNvPr>
          <p:cNvSpPr txBox="1"/>
          <p:nvPr/>
        </p:nvSpPr>
        <p:spPr>
          <a:xfrm>
            <a:off x="683091" y="3509290"/>
            <a:ext cx="15366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900" dirty="0">
                <a:solidFill>
                  <a:prstClr val="black"/>
                </a:solidFill>
                <a:latin typeface="Bradley Hand ITC" panose="03070402050302030203" pitchFamily="66" charset="0"/>
              </a:rPr>
              <a:t> 1 Rue de la Richardière, 35530 Noyal-sur-Vilaine </a:t>
            </a: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radley Hand ITC" panose="03070402050302030203" pitchFamily="66" charset="0"/>
              </a:rPr>
              <a:t> </a:t>
            </a:r>
            <a:endParaRPr lang="fr-FR" sz="900" dirty="0">
              <a:latin typeface="Bradley Hand ITC" panose="03070402050302030203" pitchFamily="66" charset="0"/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82B208AF-4E98-4287-DF36-93237F7143F5}"/>
              </a:ext>
            </a:extLst>
          </p:cNvPr>
          <p:cNvSpPr txBox="1"/>
          <p:nvPr/>
        </p:nvSpPr>
        <p:spPr>
          <a:xfrm>
            <a:off x="1579512" y="3884178"/>
            <a:ext cx="51398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fr-FR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radley Hand ITC" panose="03070402050302030203" pitchFamily="66" charset="0"/>
              </a:rPr>
              <a:t>21/07/23</a:t>
            </a: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radley Hand ITC" panose="03070402050302030203" pitchFamily="66" charset="0"/>
              </a:rPr>
              <a:t> </a:t>
            </a:r>
            <a:endParaRPr lang="fr-FR" sz="900" dirty="0">
              <a:latin typeface="Bradley Hand ITC" panose="03070402050302030203" pitchFamily="66" charset="0"/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3D241581-3D02-A957-D853-5CD3B7637BC9}"/>
              </a:ext>
            </a:extLst>
          </p:cNvPr>
          <p:cNvSpPr txBox="1"/>
          <p:nvPr/>
        </p:nvSpPr>
        <p:spPr>
          <a:xfrm>
            <a:off x="1959787" y="3884178"/>
            <a:ext cx="51398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fr-FR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radley Hand ITC" panose="03070402050302030203" pitchFamily="66" charset="0"/>
              </a:rPr>
              <a:t>10  00</a:t>
            </a: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radley Hand ITC" panose="03070402050302030203" pitchFamily="66" charset="0"/>
              </a:rPr>
              <a:t> </a:t>
            </a:r>
            <a:endParaRPr lang="fr-FR" sz="900" dirty="0">
              <a:latin typeface="Bradley Hand ITC" panose="03070402050302030203" pitchFamily="66" charset="0"/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369533EE-A570-FB09-DBE0-B77D39DF4EE7}"/>
              </a:ext>
            </a:extLst>
          </p:cNvPr>
          <p:cNvSpPr txBox="1"/>
          <p:nvPr/>
        </p:nvSpPr>
        <p:spPr>
          <a:xfrm>
            <a:off x="1582703" y="3999594"/>
            <a:ext cx="51398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fr-FR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radley Hand ITC" panose="03070402050302030203" pitchFamily="66" charset="0"/>
              </a:rPr>
              <a:t>21/07/23</a:t>
            </a: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radley Hand ITC" panose="03070402050302030203" pitchFamily="66" charset="0"/>
              </a:rPr>
              <a:t> </a:t>
            </a:r>
            <a:endParaRPr lang="fr-FR" sz="900" dirty="0">
              <a:latin typeface="Bradley Hand ITC" panose="03070402050302030203" pitchFamily="66" charset="0"/>
            </a:endParaRP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38D2D480-D457-4CF2-A140-8AB2329EE591}"/>
              </a:ext>
            </a:extLst>
          </p:cNvPr>
          <p:cNvSpPr txBox="1"/>
          <p:nvPr/>
        </p:nvSpPr>
        <p:spPr>
          <a:xfrm>
            <a:off x="1972001" y="3994038"/>
            <a:ext cx="51398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fr-FR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radley Hand ITC" panose="03070402050302030203" pitchFamily="66" charset="0"/>
              </a:rPr>
              <a:t>10  30</a:t>
            </a: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radley Hand ITC" panose="03070402050302030203" pitchFamily="66" charset="0"/>
              </a:rPr>
              <a:t> </a:t>
            </a:r>
            <a:endParaRPr lang="fr-FR" sz="900" dirty="0">
              <a:latin typeface="Bradley Hand ITC" panose="03070402050302030203" pitchFamily="66" charset="0"/>
            </a:endParaRP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69D94812-60B1-0416-873D-0311BEFDF9C3}"/>
              </a:ext>
            </a:extLst>
          </p:cNvPr>
          <p:cNvSpPr txBox="1"/>
          <p:nvPr/>
        </p:nvSpPr>
        <p:spPr>
          <a:xfrm>
            <a:off x="575835" y="4313155"/>
            <a:ext cx="68985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900" dirty="0">
                <a:solidFill>
                  <a:prstClr val="black"/>
                </a:solidFill>
                <a:latin typeface="Bradley Hand ITC" panose="03070402050302030203" pitchFamily="66" charset="0"/>
              </a:rPr>
              <a:t>Jeusset </a:t>
            </a: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radley Hand ITC" panose="03070402050302030203" pitchFamily="66" charset="0"/>
              </a:rPr>
              <a:t> </a:t>
            </a:r>
            <a:endParaRPr lang="fr-FR" sz="900" dirty="0">
              <a:latin typeface="Bradley Hand ITC" panose="03070402050302030203" pitchFamily="66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2" name="Encre 21">
                <a:extLst>
                  <a:ext uri="{FF2B5EF4-FFF2-40B4-BE49-F238E27FC236}">
                    <a16:creationId xmlns:a16="http://schemas.microsoft.com/office/drawing/2014/main" id="{249C59F7-938D-26ED-D9FA-6062F2D8082D}"/>
                  </a:ext>
                </a:extLst>
              </p14:cNvPr>
              <p14:cNvContentPartPr/>
              <p14:nvPr/>
            </p14:nvContentPartPr>
            <p14:xfrm>
              <a:off x="999425" y="4326004"/>
              <a:ext cx="380160" cy="310320"/>
            </p14:xfrm>
          </p:contentPart>
        </mc:Choice>
        <mc:Fallback xmlns="">
          <p:pic>
            <p:nvPicPr>
              <p:cNvPr id="22" name="Encre 21">
                <a:extLst>
                  <a:ext uri="{FF2B5EF4-FFF2-40B4-BE49-F238E27FC236}">
                    <a16:creationId xmlns:a16="http://schemas.microsoft.com/office/drawing/2014/main" id="{249C59F7-938D-26ED-D9FA-6062F2D8082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90425" y="4317004"/>
                <a:ext cx="397800" cy="32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3" name="Encre 22">
                <a:extLst>
                  <a:ext uri="{FF2B5EF4-FFF2-40B4-BE49-F238E27FC236}">
                    <a16:creationId xmlns:a16="http://schemas.microsoft.com/office/drawing/2014/main" id="{4CE40268-C372-6846-DF38-A30C45EC8071}"/>
                  </a:ext>
                </a:extLst>
              </p14:cNvPr>
              <p14:cNvContentPartPr/>
              <p14:nvPr/>
            </p14:nvContentPartPr>
            <p14:xfrm>
              <a:off x="1757945" y="4375684"/>
              <a:ext cx="361800" cy="256680"/>
            </p14:xfrm>
          </p:contentPart>
        </mc:Choice>
        <mc:Fallback xmlns="">
          <p:pic>
            <p:nvPicPr>
              <p:cNvPr id="23" name="Encre 22">
                <a:extLst>
                  <a:ext uri="{FF2B5EF4-FFF2-40B4-BE49-F238E27FC236}">
                    <a16:creationId xmlns:a16="http://schemas.microsoft.com/office/drawing/2014/main" id="{4CE40268-C372-6846-DF38-A30C45EC807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748945" y="4366684"/>
                <a:ext cx="379440" cy="274320"/>
              </a:xfrm>
              <a:prstGeom prst="rect">
                <a:avLst/>
              </a:prstGeom>
            </p:spPr>
          </p:pic>
        </mc:Fallback>
      </mc:AlternateContent>
      <p:sp>
        <p:nvSpPr>
          <p:cNvPr id="25" name="ZoneTexte 24">
            <a:extLst>
              <a:ext uri="{FF2B5EF4-FFF2-40B4-BE49-F238E27FC236}">
                <a16:creationId xmlns:a16="http://schemas.microsoft.com/office/drawing/2014/main" id="{8D5DBF17-B5D0-84B2-FC5C-055CD2F61135}"/>
              </a:ext>
            </a:extLst>
          </p:cNvPr>
          <p:cNvSpPr txBox="1"/>
          <p:nvPr/>
        </p:nvSpPr>
        <p:spPr>
          <a:xfrm>
            <a:off x="1451399" y="4219314"/>
            <a:ext cx="68985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900" dirty="0">
                <a:solidFill>
                  <a:prstClr val="black"/>
                </a:solidFill>
                <a:latin typeface="Bradley Hand ITC" panose="03070402050302030203" pitchFamily="66" charset="0"/>
              </a:rPr>
              <a:t>Jeusset pat </a:t>
            </a: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radley Hand ITC" panose="03070402050302030203" pitchFamily="66" charset="0"/>
              </a:rPr>
              <a:t> </a:t>
            </a:r>
            <a:endParaRPr lang="fr-FR" sz="900" dirty="0">
              <a:latin typeface="Bradley Hand ITC" panose="03070402050302030203" pitchFamily="66" charset="0"/>
            </a:endParaRPr>
          </a:p>
        </p:txBody>
      </p:sp>
      <p:grpSp>
        <p:nvGrpSpPr>
          <p:cNvPr id="28" name="Groupe 27">
            <a:extLst>
              <a:ext uri="{FF2B5EF4-FFF2-40B4-BE49-F238E27FC236}">
                <a16:creationId xmlns:a16="http://schemas.microsoft.com/office/drawing/2014/main" id="{368358A6-994C-6095-354E-5C58C05456F3}"/>
              </a:ext>
            </a:extLst>
          </p:cNvPr>
          <p:cNvGrpSpPr/>
          <p:nvPr/>
        </p:nvGrpSpPr>
        <p:grpSpPr>
          <a:xfrm>
            <a:off x="1110305" y="5781865"/>
            <a:ext cx="82440" cy="90720"/>
            <a:chOff x="1110305" y="5781865"/>
            <a:chExt cx="82440" cy="90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26" name="Encre 25">
                  <a:extLst>
                    <a:ext uri="{FF2B5EF4-FFF2-40B4-BE49-F238E27FC236}">
                      <a16:creationId xmlns:a16="http://schemas.microsoft.com/office/drawing/2014/main" id="{3395D6B9-DC7E-B03C-27A9-022CBB2DF520}"/>
                    </a:ext>
                  </a:extLst>
                </p14:cNvPr>
                <p14:cNvContentPartPr/>
                <p14:nvPr/>
              </p14:nvContentPartPr>
              <p14:xfrm>
                <a:off x="1110305" y="5788705"/>
                <a:ext cx="77400" cy="83880"/>
              </p14:xfrm>
            </p:contentPart>
          </mc:Choice>
          <mc:Fallback xmlns="">
            <p:pic>
              <p:nvPicPr>
                <p:cNvPr id="26" name="Encre 25">
                  <a:extLst>
                    <a:ext uri="{FF2B5EF4-FFF2-40B4-BE49-F238E27FC236}">
                      <a16:creationId xmlns:a16="http://schemas.microsoft.com/office/drawing/2014/main" id="{3395D6B9-DC7E-B03C-27A9-022CBB2DF520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101305" y="5780065"/>
                  <a:ext cx="9504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27" name="Encre 26">
                  <a:extLst>
                    <a:ext uri="{FF2B5EF4-FFF2-40B4-BE49-F238E27FC236}">
                      <a16:creationId xmlns:a16="http://schemas.microsoft.com/office/drawing/2014/main" id="{49F95D22-27F0-82E8-0DCC-3E608978C950}"/>
                    </a:ext>
                  </a:extLst>
                </p14:cNvPr>
                <p14:cNvContentPartPr/>
                <p14:nvPr/>
              </p14:nvContentPartPr>
              <p14:xfrm>
                <a:off x="1121825" y="5781865"/>
                <a:ext cx="70920" cy="88560"/>
              </p14:xfrm>
            </p:contentPart>
          </mc:Choice>
          <mc:Fallback xmlns="">
            <p:pic>
              <p:nvPicPr>
                <p:cNvPr id="27" name="Encre 26">
                  <a:extLst>
                    <a:ext uri="{FF2B5EF4-FFF2-40B4-BE49-F238E27FC236}">
                      <a16:creationId xmlns:a16="http://schemas.microsoft.com/office/drawing/2014/main" id="{49F95D22-27F0-82E8-0DCC-3E608978C950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113185" y="5773225"/>
                  <a:ext cx="88560" cy="106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" name="Groupe 30">
            <a:extLst>
              <a:ext uri="{FF2B5EF4-FFF2-40B4-BE49-F238E27FC236}">
                <a16:creationId xmlns:a16="http://schemas.microsoft.com/office/drawing/2014/main" id="{3944F26B-2A98-777A-FB51-D061D39B1503}"/>
              </a:ext>
            </a:extLst>
          </p:cNvPr>
          <p:cNvGrpSpPr/>
          <p:nvPr/>
        </p:nvGrpSpPr>
        <p:grpSpPr>
          <a:xfrm>
            <a:off x="1911305" y="5781865"/>
            <a:ext cx="106560" cy="95760"/>
            <a:chOff x="1911305" y="5781865"/>
            <a:chExt cx="106560" cy="95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29" name="Encre 28">
                  <a:extLst>
                    <a:ext uri="{FF2B5EF4-FFF2-40B4-BE49-F238E27FC236}">
                      <a16:creationId xmlns:a16="http://schemas.microsoft.com/office/drawing/2014/main" id="{66BBEC9F-522D-1785-DFB2-982F3437AD1A}"/>
                    </a:ext>
                  </a:extLst>
                </p14:cNvPr>
                <p14:cNvContentPartPr/>
                <p14:nvPr/>
              </p14:nvContentPartPr>
              <p14:xfrm>
                <a:off x="1911305" y="5791945"/>
                <a:ext cx="106560" cy="85680"/>
              </p14:xfrm>
            </p:contentPart>
          </mc:Choice>
          <mc:Fallback xmlns="">
            <p:pic>
              <p:nvPicPr>
                <p:cNvPr id="29" name="Encre 28">
                  <a:extLst>
                    <a:ext uri="{FF2B5EF4-FFF2-40B4-BE49-F238E27FC236}">
                      <a16:creationId xmlns:a16="http://schemas.microsoft.com/office/drawing/2014/main" id="{66BBEC9F-522D-1785-DFB2-982F3437AD1A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902305" y="5783305"/>
                  <a:ext cx="12420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30" name="Encre 29">
                  <a:extLst>
                    <a:ext uri="{FF2B5EF4-FFF2-40B4-BE49-F238E27FC236}">
                      <a16:creationId xmlns:a16="http://schemas.microsoft.com/office/drawing/2014/main" id="{8C7341D5-98F2-D1BE-F2F5-BDE76A29B912}"/>
                    </a:ext>
                  </a:extLst>
                </p14:cNvPr>
                <p14:cNvContentPartPr/>
                <p14:nvPr/>
              </p14:nvContentPartPr>
              <p14:xfrm>
                <a:off x="1939025" y="5781865"/>
                <a:ext cx="68760" cy="81360"/>
              </p14:xfrm>
            </p:contentPart>
          </mc:Choice>
          <mc:Fallback xmlns="">
            <p:pic>
              <p:nvPicPr>
                <p:cNvPr id="30" name="Encre 29">
                  <a:extLst>
                    <a:ext uri="{FF2B5EF4-FFF2-40B4-BE49-F238E27FC236}">
                      <a16:creationId xmlns:a16="http://schemas.microsoft.com/office/drawing/2014/main" id="{8C7341D5-98F2-D1BE-F2F5-BDE76A29B912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930385" y="5773225"/>
                  <a:ext cx="86400" cy="990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32" name="ZoneTexte 31">
            <a:extLst>
              <a:ext uri="{FF2B5EF4-FFF2-40B4-BE49-F238E27FC236}">
                <a16:creationId xmlns:a16="http://schemas.microsoft.com/office/drawing/2014/main" id="{54F2A886-E227-A2A7-F35C-8DF690E798BA}"/>
              </a:ext>
            </a:extLst>
          </p:cNvPr>
          <p:cNvSpPr txBox="1"/>
          <p:nvPr/>
        </p:nvSpPr>
        <p:spPr>
          <a:xfrm>
            <a:off x="730602" y="5884604"/>
            <a:ext cx="68985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900" dirty="0">
                <a:solidFill>
                  <a:prstClr val="black"/>
                </a:solidFill>
                <a:latin typeface="Bradley Hand ITC" panose="03070402050302030203" pitchFamily="66" charset="0"/>
              </a:rPr>
              <a:t>6 </a:t>
            </a: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radley Hand ITC" panose="03070402050302030203" pitchFamily="66" charset="0"/>
              </a:rPr>
              <a:t> </a:t>
            </a:r>
            <a:endParaRPr lang="fr-FR" sz="900" dirty="0">
              <a:latin typeface="Bradley Hand ITC" panose="03070402050302030203" pitchFamily="66" charset="0"/>
            </a:endParaRP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6B5B20B4-97E0-1492-8599-62A7C848D47B}"/>
              </a:ext>
            </a:extLst>
          </p:cNvPr>
          <p:cNvSpPr txBox="1"/>
          <p:nvPr/>
        </p:nvSpPr>
        <p:spPr>
          <a:xfrm>
            <a:off x="1526921" y="5891542"/>
            <a:ext cx="68985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900" dirty="0">
                <a:solidFill>
                  <a:prstClr val="black"/>
                </a:solidFill>
                <a:latin typeface="Bradley Hand ITC" panose="03070402050302030203" pitchFamily="66" charset="0"/>
              </a:rPr>
              <a:t>0 </a:t>
            </a: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radley Hand ITC" panose="03070402050302030203" pitchFamily="66" charset="0"/>
              </a:rPr>
              <a:t> </a:t>
            </a:r>
            <a:endParaRPr lang="fr-FR" sz="900" dirty="0">
              <a:latin typeface="Bradley Hand ITC" panose="03070402050302030203" pitchFamily="66" charset="0"/>
            </a:endParaRP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E60286EB-BCC0-D8BE-95C3-B01252B236BF}"/>
              </a:ext>
            </a:extLst>
          </p:cNvPr>
          <p:cNvSpPr txBox="1"/>
          <p:nvPr/>
        </p:nvSpPr>
        <p:spPr>
          <a:xfrm>
            <a:off x="485931" y="2303290"/>
            <a:ext cx="68985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900" dirty="0">
                <a:solidFill>
                  <a:prstClr val="black"/>
                </a:solidFill>
                <a:latin typeface="Bradley Hand ITC" panose="03070402050302030203" pitchFamily="66" charset="0"/>
              </a:rPr>
              <a:t>3 pal </a:t>
            </a: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radley Hand ITC" panose="03070402050302030203" pitchFamily="66" charset="0"/>
              </a:rPr>
              <a:t> </a:t>
            </a:r>
            <a:endParaRPr lang="fr-FR" sz="900" dirty="0">
              <a:latin typeface="Bradley Hand ITC" panose="03070402050302030203" pitchFamily="66" charset="0"/>
            </a:endParaRP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AEF8A637-5182-7619-E765-D50042047DCE}"/>
              </a:ext>
            </a:extLst>
          </p:cNvPr>
          <p:cNvSpPr txBox="1"/>
          <p:nvPr/>
        </p:nvSpPr>
        <p:spPr>
          <a:xfrm>
            <a:off x="1191627" y="2298686"/>
            <a:ext cx="1536615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900" dirty="0">
                <a:solidFill>
                  <a:prstClr val="black"/>
                </a:solidFill>
                <a:latin typeface="Bradley Hand ITC" panose="03070402050302030203" pitchFamily="66" charset="0"/>
              </a:rPr>
              <a:t> viande congelée  </a:t>
            </a: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radley Hand ITC" panose="03070402050302030203" pitchFamily="66" charset="0"/>
              </a:rPr>
              <a:t> </a:t>
            </a:r>
            <a:endParaRPr lang="fr-FR" sz="900" dirty="0">
              <a:latin typeface="Bradley Hand ITC" panose="03070402050302030203" pitchFamily="66" charset="0"/>
            </a:endParaRP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B8D01EA5-735D-6D0F-6BBD-354C860744DE}"/>
              </a:ext>
            </a:extLst>
          </p:cNvPr>
          <p:cNvSpPr txBox="1"/>
          <p:nvPr/>
        </p:nvSpPr>
        <p:spPr>
          <a:xfrm>
            <a:off x="2444401" y="2298686"/>
            <a:ext cx="68985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900" dirty="0">
                <a:solidFill>
                  <a:prstClr val="black"/>
                </a:solidFill>
                <a:latin typeface="Bradley Hand ITC" panose="03070402050302030203" pitchFamily="66" charset="0"/>
              </a:rPr>
              <a:t>600 kilos </a:t>
            </a: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radley Hand ITC" panose="03070402050302030203" pitchFamily="66" charset="0"/>
              </a:rPr>
              <a:t> </a:t>
            </a:r>
            <a:endParaRPr lang="fr-FR" sz="900" dirty="0">
              <a:latin typeface="Bradley Hand ITC" panose="03070402050302030203" pitchFamily="66" charset="0"/>
            </a:endParaRP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94517FBA-B4D8-E91F-0E25-137D41064FBA}"/>
              </a:ext>
            </a:extLst>
          </p:cNvPr>
          <p:cNvSpPr txBox="1"/>
          <p:nvPr/>
        </p:nvSpPr>
        <p:spPr>
          <a:xfrm>
            <a:off x="812152" y="2328168"/>
            <a:ext cx="689858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600" dirty="0">
                <a:solidFill>
                  <a:prstClr val="black"/>
                </a:solidFill>
                <a:latin typeface="Bradley Hand ITC" panose="03070402050302030203" pitchFamily="66" charset="0"/>
              </a:rPr>
              <a:t>600 colis </a:t>
            </a:r>
            <a:r>
              <a:rPr kumimoji="0" lang="fr-FR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radley Hand ITC" panose="03070402050302030203" pitchFamily="66" charset="0"/>
              </a:rPr>
              <a:t> </a:t>
            </a:r>
            <a:endParaRPr lang="fr-FR" sz="600" dirty="0">
              <a:latin typeface="Bradley Hand ITC" panose="03070402050302030203" pitchFamily="66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38" name="Encre 37">
                <a:extLst>
                  <a:ext uri="{FF2B5EF4-FFF2-40B4-BE49-F238E27FC236}">
                    <a16:creationId xmlns:a16="http://schemas.microsoft.com/office/drawing/2014/main" id="{CEEE2B55-160F-1F28-E45D-752231765D81}"/>
                  </a:ext>
                </a:extLst>
              </p14:cNvPr>
              <p14:cNvContentPartPr/>
              <p14:nvPr/>
            </p14:nvContentPartPr>
            <p14:xfrm>
              <a:off x="532505" y="3110741"/>
              <a:ext cx="76320" cy="66960"/>
            </p14:xfrm>
          </p:contentPart>
        </mc:Choice>
        <mc:Fallback xmlns="">
          <p:pic>
            <p:nvPicPr>
              <p:cNvPr id="38" name="Encre 37">
                <a:extLst>
                  <a:ext uri="{FF2B5EF4-FFF2-40B4-BE49-F238E27FC236}">
                    <a16:creationId xmlns:a16="http://schemas.microsoft.com/office/drawing/2014/main" id="{CEEE2B55-160F-1F28-E45D-752231765D81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23865" y="3102101"/>
                <a:ext cx="93960" cy="8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41" name="Encre 40">
                <a:extLst>
                  <a:ext uri="{FF2B5EF4-FFF2-40B4-BE49-F238E27FC236}">
                    <a16:creationId xmlns:a16="http://schemas.microsoft.com/office/drawing/2014/main" id="{4DD9B767-4798-8163-A43A-15916D0896F9}"/>
                  </a:ext>
                </a:extLst>
              </p14:cNvPr>
              <p14:cNvContentPartPr/>
              <p14:nvPr/>
            </p14:nvContentPartPr>
            <p14:xfrm>
              <a:off x="501905" y="3101381"/>
              <a:ext cx="152280" cy="95760"/>
            </p14:xfrm>
          </p:contentPart>
        </mc:Choice>
        <mc:Fallback xmlns="">
          <p:pic>
            <p:nvPicPr>
              <p:cNvPr id="41" name="Encre 40">
                <a:extLst>
                  <a:ext uri="{FF2B5EF4-FFF2-40B4-BE49-F238E27FC236}">
                    <a16:creationId xmlns:a16="http://schemas.microsoft.com/office/drawing/2014/main" id="{4DD9B767-4798-8163-A43A-15916D0896F9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92905" y="3092741"/>
                <a:ext cx="169920" cy="113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5987386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631</Words>
  <Application>Microsoft Office PowerPoint</Application>
  <PresentationFormat>Grand écran</PresentationFormat>
  <Paragraphs>88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10" baseType="lpstr">
      <vt:lpstr>Arial</vt:lpstr>
      <vt:lpstr>Bradley Hand ITC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gael jeusset</dc:creator>
  <cp:lastModifiedBy>gael jeusset</cp:lastModifiedBy>
  <cp:revision>1</cp:revision>
  <dcterms:created xsi:type="dcterms:W3CDTF">2023-07-21T10:56:05Z</dcterms:created>
  <dcterms:modified xsi:type="dcterms:W3CDTF">2023-07-22T07:50:29Z</dcterms:modified>
</cp:coreProperties>
</file>