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73" r:id="rId4"/>
    <p:sldId id="258" r:id="rId5"/>
    <p:sldId id="274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5" r:id="rId18"/>
    <p:sldId id="271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4B25C2E-2C2C-49F0-BC92-F47899A26B15}" v="52" dt="2023-07-28T08:05:34.6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89" d="100"/>
          <a:sy n="89" d="100"/>
        </p:scale>
        <p:origin x="389" y="-26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47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microsoft.com/office/2016/11/relationships/changesInfo" Target="changesInfos/changesInfo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ael jeusset" userId="4b7a9b9ab9721322" providerId="LiveId" clId="{54B25C2E-2C2C-49F0-BC92-F47899A26B15}"/>
    <pc:docChg chg="undo custSel addSld delSld modSld sldOrd">
      <pc:chgData name="gael jeusset" userId="4b7a9b9ab9721322" providerId="LiveId" clId="{54B25C2E-2C2C-49F0-BC92-F47899A26B15}" dt="2023-07-28T08:06:04.850" v="312" actId="2696"/>
      <pc:docMkLst>
        <pc:docMk/>
      </pc:docMkLst>
      <pc:sldChg chg="addSp delSp modSp mod">
        <pc:chgData name="gael jeusset" userId="4b7a9b9ab9721322" providerId="LiveId" clId="{54B25C2E-2C2C-49F0-BC92-F47899A26B15}" dt="2023-07-28T08:02:54.616" v="299" actId="478"/>
        <pc:sldMkLst>
          <pc:docMk/>
          <pc:sldMk cId="1376499535" sldId="256"/>
        </pc:sldMkLst>
        <pc:spChg chg="del">
          <ac:chgData name="gael jeusset" userId="4b7a9b9ab9721322" providerId="LiveId" clId="{54B25C2E-2C2C-49F0-BC92-F47899A26B15}" dt="2023-07-28T08:02:54.616" v="299" actId="478"/>
          <ac:spMkLst>
            <pc:docMk/>
            <pc:sldMk cId="1376499535" sldId="256"/>
            <ac:spMk id="5" creationId="{0855B2F0-D04E-2917-664F-C3373685C28E}"/>
          </ac:spMkLst>
        </pc:spChg>
        <pc:spChg chg="mod">
          <ac:chgData name="gael jeusset" userId="4b7a9b9ab9721322" providerId="LiveId" clId="{54B25C2E-2C2C-49F0-BC92-F47899A26B15}" dt="2023-07-28T07:24:04.460" v="204" actId="20577"/>
          <ac:spMkLst>
            <pc:docMk/>
            <pc:sldMk cId="1376499535" sldId="256"/>
            <ac:spMk id="13" creationId="{9CF91F57-B579-92F6-E8A1-97A52A638B26}"/>
          </ac:spMkLst>
        </pc:spChg>
        <pc:spChg chg="add del mod">
          <ac:chgData name="gael jeusset" userId="4b7a9b9ab9721322" providerId="LiveId" clId="{54B25C2E-2C2C-49F0-BC92-F47899A26B15}" dt="2023-07-28T08:02:52.340" v="298" actId="478"/>
          <ac:spMkLst>
            <pc:docMk/>
            <pc:sldMk cId="1376499535" sldId="256"/>
            <ac:spMk id="14" creationId="{2311E861-4ACE-6627-8D1C-806E4A3A618C}"/>
          </ac:spMkLst>
        </pc:spChg>
        <pc:spChg chg="add mod">
          <ac:chgData name="gael jeusset" userId="4b7a9b9ab9721322" providerId="LiveId" clId="{54B25C2E-2C2C-49F0-BC92-F47899A26B15}" dt="2023-07-28T08:02:47.978" v="297" actId="1076"/>
          <ac:spMkLst>
            <pc:docMk/>
            <pc:sldMk cId="1376499535" sldId="256"/>
            <ac:spMk id="15" creationId="{80C9BC0D-E29F-0702-16D0-3B0603FA33DA}"/>
          </ac:spMkLst>
        </pc:spChg>
        <pc:spChg chg="add mod">
          <ac:chgData name="gael jeusset" userId="4b7a9b9ab9721322" providerId="LiveId" clId="{54B25C2E-2C2C-49F0-BC92-F47899A26B15}" dt="2023-07-28T08:02:47.978" v="297" actId="1076"/>
          <ac:spMkLst>
            <pc:docMk/>
            <pc:sldMk cId="1376499535" sldId="256"/>
            <ac:spMk id="16" creationId="{D91D8B47-17F9-EF21-3E73-F8C37591E0D1}"/>
          </ac:spMkLst>
        </pc:spChg>
        <pc:spChg chg="add mod">
          <ac:chgData name="gael jeusset" userId="4b7a9b9ab9721322" providerId="LiveId" clId="{54B25C2E-2C2C-49F0-BC92-F47899A26B15}" dt="2023-07-28T08:02:47.978" v="297" actId="1076"/>
          <ac:spMkLst>
            <pc:docMk/>
            <pc:sldMk cId="1376499535" sldId="256"/>
            <ac:spMk id="17" creationId="{A0C63761-D09C-4D8E-46CE-CE954D76DE8A}"/>
          </ac:spMkLst>
        </pc:spChg>
        <pc:spChg chg="add mod">
          <ac:chgData name="gael jeusset" userId="4b7a9b9ab9721322" providerId="LiveId" clId="{54B25C2E-2C2C-49F0-BC92-F47899A26B15}" dt="2023-07-28T08:02:47.978" v="297" actId="1076"/>
          <ac:spMkLst>
            <pc:docMk/>
            <pc:sldMk cId="1376499535" sldId="256"/>
            <ac:spMk id="18" creationId="{D5921C18-FD74-3B14-D5D1-BBBA6A6AC231}"/>
          </ac:spMkLst>
        </pc:spChg>
        <pc:spChg chg="add mod">
          <ac:chgData name="gael jeusset" userId="4b7a9b9ab9721322" providerId="LiveId" clId="{54B25C2E-2C2C-49F0-BC92-F47899A26B15}" dt="2023-07-28T08:02:47.978" v="297" actId="1076"/>
          <ac:spMkLst>
            <pc:docMk/>
            <pc:sldMk cId="1376499535" sldId="256"/>
            <ac:spMk id="19" creationId="{9FFB9D14-8234-9D5A-449F-BA6469968A43}"/>
          </ac:spMkLst>
        </pc:spChg>
      </pc:sldChg>
      <pc:sldChg chg="addSp delSp modSp del mod">
        <pc:chgData name="gael jeusset" userId="4b7a9b9ab9721322" providerId="LiveId" clId="{54B25C2E-2C2C-49F0-BC92-F47899A26B15}" dt="2023-07-28T08:05:56.132" v="309" actId="2696"/>
        <pc:sldMkLst>
          <pc:docMk/>
          <pc:sldMk cId="643370286" sldId="257"/>
        </pc:sldMkLst>
        <pc:spChg chg="add mod">
          <ac:chgData name="gael jeusset" userId="4b7a9b9ab9721322" providerId="LiveId" clId="{54B25C2E-2C2C-49F0-BC92-F47899A26B15}" dt="2023-07-28T06:56:48.069" v="79" actId="1076"/>
          <ac:spMkLst>
            <pc:docMk/>
            <pc:sldMk cId="643370286" sldId="257"/>
            <ac:spMk id="2" creationId="{52D5EDBD-294E-325B-E613-F1EB5FC583A1}"/>
          </ac:spMkLst>
        </pc:spChg>
        <pc:spChg chg="add mod">
          <ac:chgData name="gael jeusset" userId="4b7a9b9ab9721322" providerId="LiveId" clId="{54B25C2E-2C2C-49F0-BC92-F47899A26B15}" dt="2023-07-28T06:56:02.669" v="78" actId="20577"/>
          <ac:spMkLst>
            <pc:docMk/>
            <pc:sldMk cId="643370286" sldId="257"/>
            <ac:spMk id="3" creationId="{6339F13B-A5EC-41AB-5735-F55ACBA00F12}"/>
          </ac:spMkLst>
        </pc:spChg>
        <pc:spChg chg="del">
          <ac:chgData name="gael jeusset" userId="4b7a9b9ab9721322" providerId="LiveId" clId="{54B25C2E-2C2C-49F0-BC92-F47899A26B15}" dt="2023-07-28T06:56:58.109" v="81" actId="478"/>
          <ac:spMkLst>
            <pc:docMk/>
            <pc:sldMk cId="643370286" sldId="257"/>
            <ac:spMk id="4" creationId="{F7F28943-4337-0AFA-0897-A3CE9D7914EE}"/>
          </ac:spMkLst>
        </pc:spChg>
        <pc:spChg chg="add del mod">
          <ac:chgData name="gael jeusset" userId="4b7a9b9ab9721322" providerId="LiveId" clId="{54B25C2E-2C2C-49F0-BC92-F47899A26B15}" dt="2023-07-28T08:02:29.740" v="295" actId="478"/>
          <ac:spMkLst>
            <pc:docMk/>
            <pc:sldMk cId="643370286" sldId="257"/>
            <ac:spMk id="8" creationId="{850D5BC3-0261-FE52-B95C-ADA4E72EA7C0}"/>
          </ac:spMkLst>
        </pc:spChg>
        <pc:spChg chg="add del mod">
          <ac:chgData name="gael jeusset" userId="4b7a9b9ab9721322" providerId="LiveId" clId="{54B25C2E-2C2C-49F0-BC92-F47899A26B15}" dt="2023-07-28T08:02:29.740" v="295" actId="478"/>
          <ac:spMkLst>
            <pc:docMk/>
            <pc:sldMk cId="643370286" sldId="257"/>
            <ac:spMk id="10" creationId="{D397393B-D1C7-0D57-B045-C2BE0C944B67}"/>
          </ac:spMkLst>
        </pc:spChg>
        <pc:spChg chg="add del mod">
          <ac:chgData name="gael jeusset" userId="4b7a9b9ab9721322" providerId="LiveId" clId="{54B25C2E-2C2C-49F0-BC92-F47899A26B15}" dt="2023-07-28T08:02:29.740" v="295" actId="478"/>
          <ac:spMkLst>
            <pc:docMk/>
            <pc:sldMk cId="643370286" sldId="257"/>
            <ac:spMk id="11" creationId="{512208BD-709C-20F5-4CAD-2903A4E127E8}"/>
          </ac:spMkLst>
        </pc:spChg>
        <pc:spChg chg="add del mod">
          <ac:chgData name="gael jeusset" userId="4b7a9b9ab9721322" providerId="LiveId" clId="{54B25C2E-2C2C-49F0-BC92-F47899A26B15}" dt="2023-07-28T08:02:29.740" v="295" actId="478"/>
          <ac:spMkLst>
            <pc:docMk/>
            <pc:sldMk cId="643370286" sldId="257"/>
            <ac:spMk id="12" creationId="{2559BB39-D1FA-36E9-9026-A9388E98B0E8}"/>
          </ac:spMkLst>
        </pc:spChg>
        <pc:spChg chg="add del mod">
          <ac:chgData name="gael jeusset" userId="4b7a9b9ab9721322" providerId="LiveId" clId="{54B25C2E-2C2C-49F0-BC92-F47899A26B15}" dt="2023-07-28T08:02:29.740" v="295" actId="478"/>
          <ac:spMkLst>
            <pc:docMk/>
            <pc:sldMk cId="643370286" sldId="257"/>
            <ac:spMk id="13" creationId="{3FDF026C-69DF-F398-509D-F0196BF51421}"/>
          </ac:spMkLst>
        </pc:spChg>
        <pc:spChg chg="add del mod">
          <ac:chgData name="gael jeusset" userId="4b7a9b9ab9721322" providerId="LiveId" clId="{54B25C2E-2C2C-49F0-BC92-F47899A26B15}" dt="2023-07-28T08:02:29.740" v="295" actId="478"/>
          <ac:spMkLst>
            <pc:docMk/>
            <pc:sldMk cId="643370286" sldId="257"/>
            <ac:spMk id="14" creationId="{B6207252-5CD9-5D3D-3A03-4B48AFFF3022}"/>
          </ac:spMkLst>
        </pc:spChg>
        <pc:spChg chg="add del mod">
          <ac:chgData name="gael jeusset" userId="4b7a9b9ab9721322" providerId="LiveId" clId="{54B25C2E-2C2C-49F0-BC92-F47899A26B15}" dt="2023-07-28T08:02:29.740" v="295" actId="478"/>
          <ac:spMkLst>
            <pc:docMk/>
            <pc:sldMk cId="643370286" sldId="257"/>
            <ac:spMk id="15" creationId="{30E5DFB1-0431-B5C5-9040-95E032421638}"/>
          </ac:spMkLst>
        </pc:spChg>
        <pc:spChg chg="add del mod">
          <ac:chgData name="gael jeusset" userId="4b7a9b9ab9721322" providerId="LiveId" clId="{54B25C2E-2C2C-49F0-BC92-F47899A26B15}" dt="2023-07-28T08:02:29.740" v="295" actId="478"/>
          <ac:spMkLst>
            <pc:docMk/>
            <pc:sldMk cId="643370286" sldId="257"/>
            <ac:spMk id="16" creationId="{9FDE9DAA-B28E-9D1E-31FD-F4427C39D329}"/>
          </ac:spMkLst>
        </pc:spChg>
        <pc:spChg chg="add del mod">
          <ac:chgData name="gael jeusset" userId="4b7a9b9ab9721322" providerId="LiveId" clId="{54B25C2E-2C2C-49F0-BC92-F47899A26B15}" dt="2023-07-28T08:02:29.740" v="295" actId="478"/>
          <ac:spMkLst>
            <pc:docMk/>
            <pc:sldMk cId="643370286" sldId="257"/>
            <ac:spMk id="17" creationId="{83AA94B8-0D3E-C2F6-C300-E35145741E9A}"/>
          </ac:spMkLst>
        </pc:spChg>
        <pc:spChg chg="add del mod">
          <ac:chgData name="gael jeusset" userId="4b7a9b9ab9721322" providerId="LiveId" clId="{54B25C2E-2C2C-49F0-BC92-F47899A26B15}" dt="2023-07-28T08:02:29.740" v="295" actId="478"/>
          <ac:spMkLst>
            <pc:docMk/>
            <pc:sldMk cId="643370286" sldId="257"/>
            <ac:spMk id="18" creationId="{08775EFC-0863-6D99-144D-12594F687DFD}"/>
          </ac:spMkLst>
        </pc:spChg>
        <pc:spChg chg="add del mod">
          <ac:chgData name="gael jeusset" userId="4b7a9b9ab9721322" providerId="LiveId" clId="{54B25C2E-2C2C-49F0-BC92-F47899A26B15}" dt="2023-07-28T08:02:29.740" v="295" actId="478"/>
          <ac:spMkLst>
            <pc:docMk/>
            <pc:sldMk cId="643370286" sldId="257"/>
            <ac:spMk id="19" creationId="{BEA1443B-7FD3-5A6D-63FD-EBDAE63F395C}"/>
          </ac:spMkLst>
        </pc:spChg>
        <pc:spChg chg="add del mod">
          <ac:chgData name="gael jeusset" userId="4b7a9b9ab9721322" providerId="LiveId" clId="{54B25C2E-2C2C-49F0-BC92-F47899A26B15}" dt="2023-07-28T08:02:29.740" v="295" actId="478"/>
          <ac:spMkLst>
            <pc:docMk/>
            <pc:sldMk cId="643370286" sldId="257"/>
            <ac:spMk id="20" creationId="{47C85733-9A96-6CBF-0E86-F43A285EEA78}"/>
          </ac:spMkLst>
        </pc:spChg>
        <pc:spChg chg="add del mod">
          <ac:chgData name="gael jeusset" userId="4b7a9b9ab9721322" providerId="LiveId" clId="{54B25C2E-2C2C-49F0-BC92-F47899A26B15}" dt="2023-07-28T08:02:29.740" v="295" actId="478"/>
          <ac:spMkLst>
            <pc:docMk/>
            <pc:sldMk cId="643370286" sldId="257"/>
            <ac:spMk id="21" creationId="{FEDDDFA6-189C-7DE4-0C51-5F832787EA11}"/>
          </ac:spMkLst>
        </pc:spChg>
        <pc:spChg chg="add del mod">
          <ac:chgData name="gael jeusset" userId="4b7a9b9ab9721322" providerId="LiveId" clId="{54B25C2E-2C2C-49F0-BC92-F47899A26B15}" dt="2023-07-28T08:02:29.740" v="295" actId="478"/>
          <ac:spMkLst>
            <pc:docMk/>
            <pc:sldMk cId="643370286" sldId="257"/>
            <ac:spMk id="22" creationId="{D2B8E245-4AFD-443D-FFD6-1F54FF350CF5}"/>
          </ac:spMkLst>
        </pc:spChg>
        <pc:spChg chg="add del mod">
          <ac:chgData name="gael jeusset" userId="4b7a9b9ab9721322" providerId="LiveId" clId="{54B25C2E-2C2C-49F0-BC92-F47899A26B15}" dt="2023-07-28T08:02:29.740" v="295" actId="478"/>
          <ac:spMkLst>
            <pc:docMk/>
            <pc:sldMk cId="643370286" sldId="257"/>
            <ac:spMk id="23" creationId="{394F6255-9622-8FD5-63FD-A555CA66029F}"/>
          </ac:spMkLst>
        </pc:spChg>
        <pc:spChg chg="add del mod">
          <ac:chgData name="gael jeusset" userId="4b7a9b9ab9721322" providerId="LiveId" clId="{54B25C2E-2C2C-49F0-BC92-F47899A26B15}" dt="2023-07-28T08:02:29.740" v="295" actId="478"/>
          <ac:spMkLst>
            <pc:docMk/>
            <pc:sldMk cId="643370286" sldId="257"/>
            <ac:spMk id="24" creationId="{E5D8A2CE-166A-612D-24F1-ABC465DC5ACD}"/>
          </ac:spMkLst>
        </pc:spChg>
        <pc:spChg chg="add del mod">
          <ac:chgData name="gael jeusset" userId="4b7a9b9ab9721322" providerId="LiveId" clId="{54B25C2E-2C2C-49F0-BC92-F47899A26B15}" dt="2023-07-28T08:02:29.740" v="295" actId="478"/>
          <ac:spMkLst>
            <pc:docMk/>
            <pc:sldMk cId="643370286" sldId="257"/>
            <ac:spMk id="25" creationId="{C894C31D-857A-91C2-8CFA-DB8210CFCAE7}"/>
          </ac:spMkLst>
        </pc:spChg>
        <pc:spChg chg="add del mod">
          <ac:chgData name="gael jeusset" userId="4b7a9b9ab9721322" providerId="LiveId" clId="{54B25C2E-2C2C-49F0-BC92-F47899A26B15}" dt="2023-07-28T08:02:29.740" v="295" actId="478"/>
          <ac:spMkLst>
            <pc:docMk/>
            <pc:sldMk cId="643370286" sldId="257"/>
            <ac:spMk id="26" creationId="{4AF30EC0-ACFF-CDA8-7A8A-24630925B158}"/>
          </ac:spMkLst>
        </pc:spChg>
        <pc:spChg chg="add mod">
          <ac:chgData name="gael jeusset" userId="4b7a9b9ab9721322" providerId="LiveId" clId="{54B25C2E-2C2C-49F0-BC92-F47899A26B15}" dt="2023-07-28T07:20:12.841" v="175" actId="20577"/>
          <ac:spMkLst>
            <pc:docMk/>
            <pc:sldMk cId="643370286" sldId="257"/>
            <ac:spMk id="27" creationId="{3DDDA9AA-AEAF-0911-CF75-016C7B12B7DA}"/>
          </ac:spMkLst>
        </pc:spChg>
        <pc:spChg chg="add del mod">
          <ac:chgData name="gael jeusset" userId="4b7a9b9ab9721322" providerId="LiveId" clId="{54B25C2E-2C2C-49F0-BC92-F47899A26B15}" dt="2023-07-28T08:02:21.171" v="293" actId="478"/>
          <ac:spMkLst>
            <pc:docMk/>
            <pc:sldMk cId="643370286" sldId="257"/>
            <ac:spMk id="28" creationId="{6FA1D7E2-438D-0AF0-2492-D84B906BB7F1}"/>
          </ac:spMkLst>
        </pc:spChg>
        <pc:spChg chg="add mod">
          <ac:chgData name="gael jeusset" userId="4b7a9b9ab9721322" providerId="LiveId" clId="{54B25C2E-2C2C-49F0-BC92-F47899A26B15}" dt="2023-07-28T07:53:10.728" v="291" actId="20577"/>
          <ac:spMkLst>
            <pc:docMk/>
            <pc:sldMk cId="643370286" sldId="257"/>
            <ac:spMk id="29" creationId="{B48F9646-4768-95CD-3991-9225FC215108}"/>
          </ac:spMkLst>
        </pc:spChg>
        <pc:picChg chg="del mod">
          <ac:chgData name="gael jeusset" userId="4b7a9b9ab9721322" providerId="LiveId" clId="{54B25C2E-2C2C-49F0-BC92-F47899A26B15}" dt="2023-07-28T08:02:25.215" v="294" actId="478"/>
          <ac:picMkLst>
            <pc:docMk/>
            <pc:sldMk cId="643370286" sldId="257"/>
            <ac:picMk id="9" creationId="{E7FC05DC-93CE-C38A-57F6-6899634652B5}"/>
          </ac:picMkLst>
        </pc:picChg>
      </pc:sldChg>
      <pc:sldChg chg="modSp add mod">
        <pc:chgData name="gael jeusset" userId="4b7a9b9ab9721322" providerId="LiveId" clId="{54B25C2E-2C2C-49F0-BC92-F47899A26B15}" dt="2023-07-28T08:05:34.763" v="307" actId="27636"/>
        <pc:sldMkLst>
          <pc:docMk/>
          <pc:sldMk cId="0" sldId="258"/>
        </pc:sldMkLst>
        <pc:spChg chg="mod">
          <ac:chgData name="gael jeusset" userId="4b7a9b9ab9721322" providerId="LiveId" clId="{54B25C2E-2C2C-49F0-BC92-F47899A26B15}" dt="2023-07-28T08:05:34.763" v="307" actId="27636"/>
          <ac:spMkLst>
            <pc:docMk/>
            <pc:sldMk cId="0" sldId="258"/>
            <ac:spMk id="40969" creationId="{D9D71040-23EA-B670-5155-9A534644673D}"/>
          </ac:spMkLst>
        </pc:spChg>
      </pc:sldChg>
      <pc:sldChg chg="addSp delSp modSp add del mod ord">
        <pc:chgData name="gael jeusset" userId="4b7a9b9ab9721322" providerId="LiveId" clId="{54B25C2E-2C2C-49F0-BC92-F47899A26B15}" dt="2023-07-28T08:03:00.079" v="300" actId="2696"/>
        <pc:sldMkLst>
          <pc:docMk/>
          <pc:sldMk cId="3946599880" sldId="258"/>
        </pc:sldMkLst>
        <pc:spChg chg="add mod">
          <ac:chgData name="gael jeusset" userId="4b7a9b9ab9721322" providerId="LiveId" clId="{54B25C2E-2C2C-49F0-BC92-F47899A26B15}" dt="2023-07-28T07:27:32.501" v="252" actId="1076"/>
          <ac:spMkLst>
            <pc:docMk/>
            <pc:sldMk cId="3946599880" sldId="258"/>
            <ac:spMk id="3" creationId="{7FC1324A-A963-8C12-A3AE-BB834C835F5B}"/>
          </ac:spMkLst>
        </pc:spChg>
        <pc:spChg chg="del mod">
          <ac:chgData name="gael jeusset" userId="4b7a9b9ab9721322" providerId="LiveId" clId="{54B25C2E-2C2C-49F0-BC92-F47899A26B15}" dt="2023-07-28T07:24:23.029" v="207" actId="478"/>
          <ac:spMkLst>
            <pc:docMk/>
            <pc:sldMk cId="3946599880" sldId="258"/>
            <ac:spMk id="4" creationId="{F7F28943-4337-0AFA-0897-A3CE9D7914EE}"/>
          </ac:spMkLst>
        </pc:spChg>
        <pc:spChg chg="del">
          <ac:chgData name="gael jeusset" userId="4b7a9b9ab9721322" providerId="LiveId" clId="{54B25C2E-2C2C-49F0-BC92-F47899A26B15}" dt="2023-07-28T07:24:32.129" v="209" actId="478"/>
          <ac:spMkLst>
            <pc:docMk/>
            <pc:sldMk cId="3946599880" sldId="258"/>
            <ac:spMk id="5" creationId="{0855B2F0-D04E-2917-664F-C3373685C28E}"/>
          </ac:spMkLst>
        </pc:spChg>
        <pc:spChg chg="del">
          <ac:chgData name="gael jeusset" userId="4b7a9b9ab9721322" providerId="LiveId" clId="{54B25C2E-2C2C-49F0-BC92-F47899A26B15}" dt="2023-07-28T07:24:14.607" v="206" actId="478"/>
          <ac:spMkLst>
            <pc:docMk/>
            <pc:sldMk cId="3946599880" sldId="258"/>
            <ac:spMk id="12" creationId="{59F7119C-B611-32EB-FAB4-EED4C220D9F5}"/>
          </ac:spMkLst>
        </pc:spChg>
        <pc:spChg chg="del">
          <ac:chgData name="gael jeusset" userId="4b7a9b9ab9721322" providerId="LiveId" clId="{54B25C2E-2C2C-49F0-BC92-F47899A26B15}" dt="2023-07-28T07:24:10.296" v="205" actId="478"/>
          <ac:spMkLst>
            <pc:docMk/>
            <pc:sldMk cId="3946599880" sldId="258"/>
            <ac:spMk id="13" creationId="{9CF91F57-B579-92F6-E8A1-97A52A638B26}"/>
          </ac:spMkLst>
        </pc:spChg>
        <pc:spChg chg="del">
          <ac:chgData name="gael jeusset" userId="4b7a9b9ab9721322" providerId="LiveId" clId="{54B25C2E-2C2C-49F0-BC92-F47899A26B15}" dt="2023-07-28T07:24:28.828" v="208" actId="478"/>
          <ac:spMkLst>
            <pc:docMk/>
            <pc:sldMk cId="3946599880" sldId="258"/>
            <ac:spMk id="14" creationId="{2311E861-4ACE-6627-8D1C-806E4A3A618C}"/>
          </ac:spMkLst>
        </pc:spChg>
        <pc:picChg chg="del mod modCrop">
          <ac:chgData name="gael jeusset" userId="4b7a9b9ab9721322" providerId="LiveId" clId="{54B25C2E-2C2C-49F0-BC92-F47899A26B15}" dt="2023-07-28T07:25:37.911" v="226" actId="478"/>
          <ac:picMkLst>
            <pc:docMk/>
            <pc:sldMk cId="3946599880" sldId="258"/>
            <ac:picMk id="9" creationId="{E7FC05DC-93CE-C38A-57F6-6899634652B5}"/>
          </ac:picMkLst>
        </pc:picChg>
        <pc:picChg chg="del">
          <ac:chgData name="gael jeusset" userId="4b7a9b9ab9721322" providerId="LiveId" clId="{54B25C2E-2C2C-49F0-BC92-F47899A26B15}" dt="2023-07-28T07:23:55.671" v="201" actId="478"/>
          <ac:picMkLst>
            <pc:docMk/>
            <pc:sldMk cId="3946599880" sldId="258"/>
            <ac:picMk id="11" creationId="{0CCF4410-D6B9-CF7A-E111-86F1A112F1C0}"/>
          </ac:picMkLst>
        </pc:picChg>
        <pc:picChg chg="add mod">
          <ac:chgData name="gael jeusset" userId="4b7a9b9ab9721322" providerId="LiveId" clId="{54B25C2E-2C2C-49F0-BC92-F47899A26B15}" dt="2023-07-28T07:26:50.833" v="248" actId="1076"/>
          <ac:picMkLst>
            <pc:docMk/>
            <pc:sldMk cId="3946599880" sldId="258"/>
            <ac:picMk id="1026" creationId="{8B0B6CA9-3CD0-B5F7-36DA-4DB45EBB97F8}"/>
          </ac:picMkLst>
        </pc:picChg>
      </pc:sldChg>
      <pc:sldChg chg="delSp add del mod">
        <pc:chgData name="gael jeusset" userId="4b7a9b9ab9721322" providerId="LiveId" clId="{54B25C2E-2C2C-49F0-BC92-F47899A26B15}" dt="2023-07-28T08:06:02.408" v="311" actId="2696"/>
        <pc:sldMkLst>
          <pc:docMk/>
          <pc:sldMk cId="1534625123" sldId="259"/>
        </pc:sldMkLst>
        <pc:spChg chg="del">
          <ac:chgData name="gael jeusset" userId="4b7a9b9ab9721322" providerId="LiveId" clId="{54B25C2E-2C2C-49F0-BC92-F47899A26B15}" dt="2023-07-28T07:27:45.481" v="255" actId="478"/>
          <ac:spMkLst>
            <pc:docMk/>
            <pc:sldMk cId="1534625123" sldId="259"/>
            <ac:spMk id="3" creationId="{7FC1324A-A963-8C12-A3AE-BB834C835F5B}"/>
          </ac:spMkLst>
        </pc:spChg>
        <pc:picChg chg="del">
          <ac:chgData name="gael jeusset" userId="4b7a9b9ab9721322" providerId="LiveId" clId="{54B25C2E-2C2C-49F0-BC92-F47899A26B15}" dt="2023-07-28T07:27:41.107" v="254" actId="478"/>
          <ac:picMkLst>
            <pc:docMk/>
            <pc:sldMk cId="1534625123" sldId="259"/>
            <ac:picMk id="1026" creationId="{8B0B6CA9-3CD0-B5F7-36DA-4DB45EBB97F8}"/>
          </ac:picMkLst>
        </pc:picChg>
      </pc:sldChg>
      <pc:sldChg chg="add">
        <pc:chgData name="gael jeusset" userId="4b7a9b9ab9721322" providerId="LiveId" clId="{54B25C2E-2C2C-49F0-BC92-F47899A26B15}" dt="2023-07-28T08:05:34.637" v="305"/>
        <pc:sldMkLst>
          <pc:docMk/>
          <pc:sldMk cId="0" sldId="260"/>
        </pc:sldMkLst>
      </pc:sldChg>
      <pc:sldChg chg="add del">
        <pc:chgData name="gael jeusset" userId="4b7a9b9ab9721322" providerId="LiveId" clId="{54B25C2E-2C2C-49F0-BC92-F47899A26B15}" dt="2023-07-28T08:03:05.914" v="302" actId="2696"/>
        <pc:sldMkLst>
          <pc:docMk/>
          <pc:sldMk cId="3370646381" sldId="260"/>
        </pc:sldMkLst>
      </pc:sldChg>
      <pc:sldChg chg="add del">
        <pc:chgData name="gael jeusset" userId="4b7a9b9ab9721322" providerId="LiveId" clId="{54B25C2E-2C2C-49F0-BC92-F47899A26B15}" dt="2023-07-28T08:03:11.788" v="304" actId="2696"/>
        <pc:sldMkLst>
          <pc:docMk/>
          <pc:sldMk cId="3486102216" sldId="260"/>
        </pc:sldMkLst>
      </pc:sldChg>
      <pc:sldChg chg="add">
        <pc:chgData name="gael jeusset" userId="4b7a9b9ab9721322" providerId="LiveId" clId="{54B25C2E-2C2C-49F0-BC92-F47899A26B15}" dt="2023-07-28T08:05:34.637" v="305"/>
        <pc:sldMkLst>
          <pc:docMk/>
          <pc:sldMk cId="0" sldId="261"/>
        </pc:sldMkLst>
      </pc:sldChg>
      <pc:sldChg chg="add">
        <pc:chgData name="gael jeusset" userId="4b7a9b9ab9721322" providerId="LiveId" clId="{54B25C2E-2C2C-49F0-BC92-F47899A26B15}" dt="2023-07-28T08:05:34.637" v="305"/>
        <pc:sldMkLst>
          <pc:docMk/>
          <pc:sldMk cId="0" sldId="262"/>
        </pc:sldMkLst>
      </pc:sldChg>
      <pc:sldChg chg="add">
        <pc:chgData name="gael jeusset" userId="4b7a9b9ab9721322" providerId="LiveId" clId="{54B25C2E-2C2C-49F0-BC92-F47899A26B15}" dt="2023-07-28T08:05:34.637" v="305"/>
        <pc:sldMkLst>
          <pc:docMk/>
          <pc:sldMk cId="0" sldId="263"/>
        </pc:sldMkLst>
      </pc:sldChg>
      <pc:sldChg chg="add">
        <pc:chgData name="gael jeusset" userId="4b7a9b9ab9721322" providerId="LiveId" clId="{54B25C2E-2C2C-49F0-BC92-F47899A26B15}" dt="2023-07-28T08:05:34.637" v="305"/>
        <pc:sldMkLst>
          <pc:docMk/>
          <pc:sldMk cId="0" sldId="264"/>
        </pc:sldMkLst>
      </pc:sldChg>
      <pc:sldChg chg="add">
        <pc:chgData name="gael jeusset" userId="4b7a9b9ab9721322" providerId="LiveId" clId="{54B25C2E-2C2C-49F0-BC92-F47899A26B15}" dt="2023-07-28T08:05:34.637" v="305"/>
        <pc:sldMkLst>
          <pc:docMk/>
          <pc:sldMk cId="0" sldId="265"/>
        </pc:sldMkLst>
      </pc:sldChg>
      <pc:sldChg chg="add">
        <pc:chgData name="gael jeusset" userId="4b7a9b9ab9721322" providerId="LiveId" clId="{54B25C2E-2C2C-49F0-BC92-F47899A26B15}" dt="2023-07-28T08:05:34.637" v="305"/>
        <pc:sldMkLst>
          <pc:docMk/>
          <pc:sldMk cId="0" sldId="266"/>
        </pc:sldMkLst>
      </pc:sldChg>
      <pc:sldChg chg="add">
        <pc:chgData name="gael jeusset" userId="4b7a9b9ab9721322" providerId="LiveId" clId="{54B25C2E-2C2C-49F0-BC92-F47899A26B15}" dt="2023-07-28T08:05:34.637" v="305"/>
        <pc:sldMkLst>
          <pc:docMk/>
          <pc:sldMk cId="0" sldId="267"/>
        </pc:sldMkLst>
      </pc:sldChg>
      <pc:sldChg chg="add">
        <pc:chgData name="gael jeusset" userId="4b7a9b9ab9721322" providerId="LiveId" clId="{54B25C2E-2C2C-49F0-BC92-F47899A26B15}" dt="2023-07-28T08:05:34.637" v="305"/>
        <pc:sldMkLst>
          <pc:docMk/>
          <pc:sldMk cId="0" sldId="268"/>
        </pc:sldMkLst>
      </pc:sldChg>
      <pc:sldChg chg="add">
        <pc:chgData name="gael jeusset" userId="4b7a9b9ab9721322" providerId="LiveId" clId="{54B25C2E-2C2C-49F0-BC92-F47899A26B15}" dt="2023-07-28T08:05:34.637" v="305"/>
        <pc:sldMkLst>
          <pc:docMk/>
          <pc:sldMk cId="0" sldId="269"/>
        </pc:sldMkLst>
      </pc:sldChg>
      <pc:sldChg chg="add">
        <pc:chgData name="gael jeusset" userId="4b7a9b9ab9721322" providerId="LiveId" clId="{54B25C2E-2C2C-49F0-BC92-F47899A26B15}" dt="2023-07-28T08:05:34.637" v="305"/>
        <pc:sldMkLst>
          <pc:docMk/>
          <pc:sldMk cId="0" sldId="270"/>
        </pc:sldMkLst>
      </pc:sldChg>
      <pc:sldChg chg="add">
        <pc:chgData name="gael jeusset" userId="4b7a9b9ab9721322" providerId="LiveId" clId="{54B25C2E-2C2C-49F0-BC92-F47899A26B15}" dt="2023-07-28T08:05:34.637" v="305"/>
        <pc:sldMkLst>
          <pc:docMk/>
          <pc:sldMk cId="0" sldId="271"/>
        </pc:sldMkLst>
      </pc:sldChg>
      <pc:sldChg chg="add">
        <pc:chgData name="gael jeusset" userId="4b7a9b9ab9721322" providerId="LiveId" clId="{54B25C2E-2C2C-49F0-BC92-F47899A26B15}" dt="2023-07-28T08:05:34.637" v="305"/>
        <pc:sldMkLst>
          <pc:docMk/>
          <pc:sldMk cId="0" sldId="272"/>
        </pc:sldMkLst>
      </pc:sldChg>
      <pc:sldChg chg="modSp add mod">
        <pc:chgData name="gael jeusset" userId="4b7a9b9ab9721322" providerId="LiveId" clId="{54B25C2E-2C2C-49F0-BC92-F47899A26B15}" dt="2023-07-28T08:05:34.763" v="306" actId="27636"/>
        <pc:sldMkLst>
          <pc:docMk/>
          <pc:sldMk cId="0" sldId="273"/>
        </pc:sldMkLst>
        <pc:spChg chg="mod">
          <ac:chgData name="gael jeusset" userId="4b7a9b9ab9721322" providerId="LiveId" clId="{54B25C2E-2C2C-49F0-BC92-F47899A26B15}" dt="2023-07-28T08:05:34.763" v="306" actId="27636"/>
          <ac:spMkLst>
            <pc:docMk/>
            <pc:sldMk cId="0" sldId="273"/>
            <ac:spMk id="2" creationId="{78093931-6B8D-7ED2-A507-4BAFFA678397}"/>
          </ac:spMkLst>
        </pc:spChg>
      </pc:sldChg>
      <pc:sldChg chg="modSp add mod">
        <pc:chgData name="gael jeusset" userId="4b7a9b9ab9721322" providerId="LiveId" clId="{54B25C2E-2C2C-49F0-BC92-F47899A26B15}" dt="2023-07-28T08:05:34.763" v="308" actId="27636"/>
        <pc:sldMkLst>
          <pc:docMk/>
          <pc:sldMk cId="0" sldId="274"/>
        </pc:sldMkLst>
        <pc:spChg chg="mod">
          <ac:chgData name="gael jeusset" userId="4b7a9b9ab9721322" providerId="LiveId" clId="{54B25C2E-2C2C-49F0-BC92-F47899A26B15}" dt="2023-07-28T08:05:34.763" v="308" actId="27636"/>
          <ac:spMkLst>
            <pc:docMk/>
            <pc:sldMk cId="0" sldId="274"/>
            <ac:spMk id="41989" creationId="{8EADF785-CB17-9E76-CFAC-9A49F9D16870}"/>
          </ac:spMkLst>
        </pc:spChg>
      </pc:sldChg>
      <pc:sldChg chg="add">
        <pc:chgData name="gael jeusset" userId="4b7a9b9ab9721322" providerId="LiveId" clId="{54B25C2E-2C2C-49F0-BC92-F47899A26B15}" dt="2023-07-28T08:05:34.637" v="305"/>
        <pc:sldMkLst>
          <pc:docMk/>
          <pc:sldMk cId="0" sldId="275"/>
        </pc:sldMkLst>
      </pc:sldChg>
      <pc:sldChg chg="add">
        <pc:chgData name="gael jeusset" userId="4b7a9b9ab9721322" providerId="LiveId" clId="{54B25C2E-2C2C-49F0-BC92-F47899A26B15}" dt="2023-07-28T08:05:34.637" v="305"/>
        <pc:sldMkLst>
          <pc:docMk/>
          <pc:sldMk cId="0" sldId="276"/>
        </pc:sldMkLst>
      </pc:sldChg>
      <pc:sldChg chg="add">
        <pc:chgData name="gael jeusset" userId="4b7a9b9ab9721322" providerId="LiveId" clId="{54B25C2E-2C2C-49F0-BC92-F47899A26B15}" dt="2023-07-28T08:05:34.637" v="305"/>
        <pc:sldMkLst>
          <pc:docMk/>
          <pc:sldMk cId="0" sldId="277"/>
        </pc:sldMkLst>
      </pc:sldChg>
      <pc:sldChg chg="add">
        <pc:chgData name="gael jeusset" userId="4b7a9b9ab9721322" providerId="LiveId" clId="{54B25C2E-2C2C-49F0-BC92-F47899A26B15}" dt="2023-07-28T08:05:34.637" v="305"/>
        <pc:sldMkLst>
          <pc:docMk/>
          <pc:sldMk cId="0" sldId="278"/>
        </pc:sldMkLst>
      </pc:sldChg>
      <pc:sldChg chg="add">
        <pc:chgData name="gael jeusset" userId="4b7a9b9ab9721322" providerId="LiveId" clId="{54B25C2E-2C2C-49F0-BC92-F47899A26B15}" dt="2023-07-28T08:05:34.637" v="305"/>
        <pc:sldMkLst>
          <pc:docMk/>
          <pc:sldMk cId="0" sldId="279"/>
        </pc:sldMkLst>
      </pc:sldChg>
      <pc:sldChg chg="add">
        <pc:chgData name="gael jeusset" userId="4b7a9b9ab9721322" providerId="LiveId" clId="{54B25C2E-2C2C-49F0-BC92-F47899A26B15}" dt="2023-07-28T08:05:34.637" v="305"/>
        <pc:sldMkLst>
          <pc:docMk/>
          <pc:sldMk cId="0" sldId="280"/>
        </pc:sldMkLst>
      </pc:sldChg>
      <pc:sldChg chg="add">
        <pc:chgData name="gael jeusset" userId="4b7a9b9ab9721322" providerId="LiveId" clId="{54B25C2E-2C2C-49F0-BC92-F47899A26B15}" dt="2023-07-28T08:05:34.637" v="305"/>
        <pc:sldMkLst>
          <pc:docMk/>
          <pc:sldMk cId="0" sldId="281"/>
        </pc:sldMkLst>
      </pc:sldChg>
      <pc:sldChg chg="add">
        <pc:chgData name="gael jeusset" userId="4b7a9b9ab9721322" providerId="LiveId" clId="{54B25C2E-2C2C-49F0-BC92-F47899A26B15}" dt="2023-07-28T08:05:34.637" v="305"/>
        <pc:sldMkLst>
          <pc:docMk/>
          <pc:sldMk cId="0" sldId="282"/>
        </pc:sldMkLst>
      </pc:sldChg>
      <pc:sldChg chg="add">
        <pc:chgData name="gael jeusset" userId="4b7a9b9ab9721322" providerId="LiveId" clId="{54B25C2E-2C2C-49F0-BC92-F47899A26B15}" dt="2023-07-28T08:05:34.637" v="305"/>
        <pc:sldMkLst>
          <pc:docMk/>
          <pc:sldMk cId="0" sldId="283"/>
        </pc:sldMkLst>
      </pc:sldChg>
      <pc:sldChg chg="add">
        <pc:chgData name="gael jeusset" userId="4b7a9b9ab9721322" providerId="LiveId" clId="{54B25C2E-2C2C-49F0-BC92-F47899A26B15}" dt="2023-07-28T08:05:34.637" v="305"/>
        <pc:sldMkLst>
          <pc:docMk/>
          <pc:sldMk cId="0" sldId="284"/>
        </pc:sldMkLst>
      </pc:sldChg>
      <pc:sldChg chg="add">
        <pc:chgData name="gael jeusset" userId="4b7a9b9ab9721322" providerId="LiveId" clId="{54B25C2E-2C2C-49F0-BC92-F47899A26B15}" dt="2023-07-28T08:05:34.637" v="305"/>
        <pc:sldMkLst>
          <pc:docMk/>
          <pc:sldMk cId="0" sldId="285"/>
        </pc:sldMkLst>
      </pc:sldChg>
      <pc:sldChg chg="add">
        <pc:chgData name="gael jeusset" userId="4b7a9b9ab9721322" providerId="LiveId" clId="{54B25C2E-2C2C-49F0-BC92-F47899A26B15}" dt="2023-07-28T08:05:34.637" v="305"/>
        <pc:sldMkLst>
          <pc:docMk/>
          <pc:sldMk cId="0" sldId="286"/>
        </pc:sldMkLst>
      </pc:sldChg>
      <pc:sldChg chg="add">
        <pc:chgData name="gael jeusset" userId="4b7a9b9ab9721322" providerId="LiveId" clId="{54B25C2E-2C2C-49F0-BC92-F47899A26B15}" dt="2023-07-28T08:05:34.637" v="305"/>
        <pc:sldMkLst>
          <pc:docMk/>
          <pc:sldMk cId="0" sldId="287"/>
        </pc:sldMkLst>
      </pc:sldChg>
      <pc:sldChg chg="add">
        <pc:chgData name="gael jeusset" userId="4b7a9b9ab9721322" providerId="LiveId" clId="{54B25C2E-2C2C-49F0-BC92-F47899A26B15}" dt="2023-07-28T08:05:34.637" v="305"/>
        <pc:sldMkLst>
          <pc:docMk/>
          <pc:sldMk cId="0" sldId="288"/>
        </pc:sldMkLst>
      </pc:sldChg>
      <pc:sldChg chg="add">
        <pc:chgData name="gael jeusset" userId="4b7a9b9ab9721322" providerId="LiveId" clId="{54B25C2E-2C2C-49F0-BC92-F47899A26B15}" dt="2023-07-28T08:05:34.637" v="305"/>
        <pc:sldMkLst>
          <pc:docMk/>
          <pc:sldMk cId="0" sldId="289"/>
        </pc:sldMkLst>
      </pc:sldChg>
      <pc:sldChg chg="add">
        <pc:chgData name="gael jeusset" userId="4b7a9b9ab9721322" providerId="LiveId" clId="{54B25C2E-2C2C-49F0-BC92-F47899A26B15}" dt="2023-07-28T08:05:34.637" v="305"/>
        <pc:sldMkLst>
          <pc:docMk/>
          <pc:sldMk cId="0" sldId="290"/>
        </pc:sldMkLst>
      </pc:sldChg>
      <pc:sldChg chg="add">
        <pc:chgData name="gael jeusset" userId="4b7a9b9ab9721322" providerId="LiveId" clId="{54B25C2E-2C2C-49F0-BC92-F47899A26B15}" dt="2023-07-28T08:05:34.637" v="305"/>
        <pc:sldMkLst>
          <pc:docMk/>
          <pc:sldMk cId="0" sldId="291"/>
        </pc:sldMkLst>
      </pc:sldChg>
      <pc:sldChg chg="add">
        <pc:chgData name="gael jeusset" userId="4b7a9b9ab9721322" providerId="LiveId" clId="{54B25C2E-2C2C-49F0-BC92-F47899A26B15}" dt="2023-07-28T08:05:34.637" v="305"/>
        <pc:sldMkLst>
          <pc:docMk/>
          <pc:sldMk cId="0" sldId="292"/>
        </pc:sldMkLst>
      </pc:sldChg>
      <pc:sldChg chg="add">
        <pc:chgData name="gael jeusset" userId="4b7a9b9ab9721322" providerId="LiveId" clId="{54B25C2E-2C2C-49F0-BC92-F47899A26B15}" dt="2023-07-28T08:05:34.637" v="305"/>
        <pc:sldMkLst>
          <pc:docMk/>
          <pc:sldMk cId="0" sldId="293"/>
        </pc:sldMkLst>
      </pc:sldChg>
      <pc:sldChg chg="add">
        <pc:chgData name="gael jeusset" userId="4b7a9b9ab9721322" providerId="LiveId" clId="{54B25C2E-2C2C-49F0-BC92-F47899A26B15}" dt="2023-07-28T08:05:34.637" v="305"/>
        <pc:sldMkLst>
          <pc:docMk/>
          <pc:sldMk cId="0" sldId="294"/>
        </pc:sldMkLst>
      </pc:sldChg>
      <pc:sldChg chg="add">
        <pc:chgData name="gael jeusset" userId="4b7a9b9ab9721322" providerId="LiveId" clId="{54B25C2E-2C2C-49F0-BC92-F47899A26B15}" dt="2023-07-28T08:05:34.637" v="305"/>
        <pc:sldMkLst>
          <pc:docMk/>
          <pc:sldMk cId="0" sldId="295"/>
        </pc:sldMkLst>
      </pc:sldChg>
      <pc:sldChg chg="add">
        <pc:chgData name="gael jeusset" userId="4b7a9b9ab9721322" providerId="LiveId" clId="{54B25C2E-2C2C-49F0-BC92-F47899A26B15}" dt="2023-07-28T08:05:34.637" v="305"/>
        <pc:sldMkLst>
          <pc:docMk/>
          <pc:sldMk cId="0" sldId="296"/>
        </pc:sldMkLst>
      </pc:sldChg>
      <pc:sldChg chg="add">
        <pc:chgData name="gael jeusset" userId="4b7a9b9ab9721322" providerId="LiveId" clId="{54B25C2E-2C2C-49F0-BC92-F47899A26B15}" dt="2023-07-28T08:05:34.637" v="305"/>
        <pc:sldMkLst>
          <pc:docMk/>
          <pc:sldMk cId="0" sldId="297"/>
        </pc:sldMkLst>
      </pc:sldChg>
      <pc:sldChg chg="add del">
        <pc:chgData name="gael jeusset" userId="4b7a9b9ab9721322" providerId="LiveId" clId="{54B25C2E-2C2C-49F0-BC92-F47899A26B15}" dt="2023-07-28T08:06:04.850" v="312" actId="2696"/>
        <pc:sldMkLst>
          <pc:docMk/>
          <pc:sldMk cId="3208318741" sldId="29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AE9B409-CEDF-1C33-0B78-02D2FC19D0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AEC8933-5AE1-119F-C14E-D3DB43636E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0A27E86-13F4-3FD3-A178-1EC86B182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2117A-05F9-4E6D-91E9-2FEA8CED21D4}" type="datetimeFigureOut">
              <a:rPr lang="fr-FR" smtClean="0"/>
              <a:t>28/07/2023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5645709-4C0E-0636-FB55-582ECF1A4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25DFAE8-C22E-62F6-D3EA-B9268F0CC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E1EF7-26FB-4A12-AA1E-14EBE13E88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0845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FEEBF24-8892-839B-2E49-8CEB72FFF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A83F8F9-4F2F-7CE7-5611-0389A835FC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DBC0E1D-594D-910A-3854-B0A2AB37E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2117A-05F9-4E6D-91E9-2FEA8CED21D4}" type="datetimeFigureOut">
              <a:rPr lang="fr-FR" smtClean="0"/>
              <a:t>28/07/2023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765F493-7D7A-4BA5-E879-AE8B93EDC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CD9955F-45B4-1A31-B01A-4D9150CA2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E1EF7-26FB-4A12-AA1E-14EBE13E88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3395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CBA81AA0-5E8B-CBD3-3A04-D671A413B5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0CF18DA-E693-8ACC-C814-1F53D7A2AD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61E9266-CED2-667F-B11F-44E3ABEC6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2117A-05F9-4E6D-91E9-2FEA8CED21D4}" type="datetimeFigureOut">
              <a:rPr lang="fr-FR" smtClean="0"/>
              <a:t>28/07/2023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0295945-C2A0-AAF7-8DB7-161A90E93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8CE4F5C-130E-EFE0-4822-B7DA2D2F3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E1EF7-26FB-4A12-AA1E-14EBE13E88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3156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CFBF535-9AAA-A48E-DE72-9875A216D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9E55D7A-ABDC-68D4-7141-1B7C982DDC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53E6263-AB2A-AC0D-E90A-EE8A7E8BE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2117A-05F9-4E6D-91E9-2FEA8CED21D4}" type="datetimeFigureOut">
              <a:rPr lang="fr-FR" smtClean="0"/>
              <a:t>28/07/2023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5995E58-2DDD-B873-C262-707242DD6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FC766D9-BCD4-B41B-32F7-A7A533019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E1EF7-26FB-4A12-AA1E-14EBE13E88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3102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250CD49-7877-B576-237F-559003283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62A87CB-A65E-848C-2871-364647592F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FE42056-F7D2-F5BB-282A-CF18CFB0B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2117A-05F9-4E6D-91E9-2FEA8CED21D4}" type="datetimeFigureOut">
              <a:rPr lang="fr-FR" smtClean="0"/>
              <a:t>28/07/2023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5FD950C-EBA1-8601-1871-310FE4580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1EF74B7-A421-D10C-682F-68A8C69E5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E1EF7-26FB-4A12-AA1E-14EBE13E88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9638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1226170-F958-599F-B3E0-CC70C8BB7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8B1BEC2-8461-ED75-05EE-146DC10048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82355E8-207D-70C1-68D1-ED55706AF5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30447CB-684C-F739-9925-287B6EF81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2117A-05F9-4E6D-91E9-2FEA8CED21D4}" type="datetimeFigureOut">
              <a:rPr lang="fr-FR" smtClean="0"/>
              <a:t>28/07/2023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A66832C-2B73-D8EF-2729-B979D4564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E0BEC6B-0E99-029A-6D6F-9C849EA5D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E1EF7-26FB-4A12-AA1E-14EBE13E88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7859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A10D14F-40D2-F033-AD99-A05756962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019D83C-F19D-2968-5E09-F7EF4F36E1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CAD0A69-5F65-9B08-5170-80E878591B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7691561-371A-1F42-4C68-02D6FAEEE0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23DA58B3-3F2A-E9D2-CB71-EC586535CB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6B9006E1-F4F4-E7F9-67B8-C977B855B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2117A-05F9-4E6D-91E9-2FEA8CED21D4}" type="datetimeFigureOut">
              <a:rPr lang="fr-FR" smtClean="0"/>
              <a:t>28/07/2023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7756FC49-2FC2-098F-5056-D0D7E8A62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66A59824-D896-8DC8-846F-65AA3C183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E1EF7-26FB-4A12-AA1E-14EBE13E88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7614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918BDC4-2488-C2E1-18A5-DF2BB472B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6532844-3E3B-9065-CDF5-032A95235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2117A-05F9-4E6D-91E9-2FEA8CED21D4}" type="datetimeFigureOut">
              <a:rPr lang="fr-FR" smtClean="0"/>
              <a:t>28/07/2023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6057610-B1EC-2BD9-69A2-2C740FA4A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0A2E3D5-2416-58C5-BCA3-A153781C7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E1EF7-26FB-4A12-AA1E-14EBE13E88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145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6AB6C74-A000-B634-56C5-8B8DEACC9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2117A-05F9-4E6D-91E9-2FEA8CED21D4}" type="datetimeFigureOut">
              <a:rPr lang="fr-FR" smtClean="0"/>
              <a:t>28/07/2023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0E32840-A6B6-70AF-7398-6005F9132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54A8ACE-FA61-50CD-6EDF-21B8E3841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E1EF7-26FB-4A12-AA1E-14EBE13E88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2519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EC1BB9D-6D47-92F5-045E-8A4FFBF73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B41410D-9B1F-8423-CEC0-09F487680B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52BC2D7-7495-FE07-6F29-61AAEB82A1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B838A8E-3432-7178-45E7-CF4A26186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2117A-05F9-4E6D-91E9-2FEA8CED21D4}" type="datetimeFigureOut">
              <a:rPr lang="fr-FR" smtClean="0"/>
              <a:t>28/07/2023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F5C8CA7-EAFC-4E28-77AB-2AABED9A6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36D8EBE-7BDF-FDD9-3C51-4C4A2CD18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E1EF7-26FB-4A12-AA1E-14EBE13E88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0725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9834595-76B0-D7F6-D3F6-B38AE5C066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7D36B638-DD75-AF7D-E467-768277FAEF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D0C0E25-85E5-A073-DB14-3984153719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0798AB4-6181-3B36-370E-68B53423F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2117A-05F9-4E6D-91E9-2FEA8CED21D4}" type="datetimeFigureOut">
              <a:rPr lang="fr-FR" smtClean="0"/>
              <a:t>28/07/2023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331C81B-6F99-DA88-1951-11183415A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3FD9E65-4211-E38E-CE3B-79A240C46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E1EF7-26FB-4A12-AA1E-14EBE13E88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1894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CE442C06-6E7F-1760-6A70-88C11A0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CAD9D70-9312-D50C-D476-D339F48703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27A7838-F7A2-4081-4053-9ABA135E3E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B2117A-05F9-4E6D-91E9-2FEA8CED21D4}" type="datetimeFigureOut">
              <a:rPr lang="fr-FR" smtClean="0"/>
              <a:t>28/07/2023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EB35E3B-0701-9FDC-EE71-60C9B9AF52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5FD9807-C4FB-D419-106B-2C59D2FA26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2E1EF7-26FB-4A12-AA1E-14EBE13E88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2368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youtu.be/FHY3G2WpEEw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s://d.docs.live.net/4b7a9b9ab9721322/Bureau/Sarian%20Formations/titre%20porteur%20Sarian%20Formations/guide-constat-amiable-auto.pdf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service-public.fr/particuliers/vosdroits/F2149" TargetMode="External"/><Relationship Id="rId5" Type="http://schemas.openxmlformats.org/officeDocument/2006/relationships/image" Target="../media/image4.png"/><Relationship Id="rId10" Type="http://schemas.openxmlformats.org/officeDocument/2006/relationships/hyperlink" Target="https://d.docs.live.net/4b7a9b9ab9721322/Bureau/Sarian%20Formations/titre%20porteur%20Sarian%20Formations/Bar&#234;me%20Isra.pdf" TargetMode="External"/><Relationship Id="rId4" Type="http://schemas.openxmlformats.org/officeDocument/2006/relationships/image" Target="../media/image3.png"/><Relationship Id="rId9" Type="http://schemas.openxmlformats.org/officeDocument/2006/relationships/hyperlink" Target="https://d.docs.live.net/4b7a9b9ab9721322/Bureau/Sarian%20Formations/titre%20porteur%20Sarian%20Formations/constat-amiable-auto.pdf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25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javascript:Ouvrefen();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gif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hyperlink" Target="javascript:Ouvrefen();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F7F28943-4337-0AFA-0897-A3CE9D7914EE}"/>
              </a:ext>
            </a:extLst>
          </p:cNvPr>
          <p:cNvSpPr txBox="1"/>
          <p:nvPr/>
        </p:nvSpPr>
        <p:spPr>
          <a:xfrm>
            <a:off x="4876800" y="1238864"/>
            <a:ext cx="3578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Savoir remplir le constat amiable</a:t>
            </a:r>
          </a:p>
        </p:txBody>
      </p:sp>
      <p:pic>
        <p:nvPicPr>
          <p:cNvPr id="6" name="Image 5" descr="Une image contenant texte&#10;&#10;Description générée automatiquement">
            <a:extLst>
              <a:ext uri="{FF2B5EF4-FFF2-40B4-BE49-F238E27FC236}">
                <a16:creationId xmlns:a16="http://schemas.microsoft.com/office/drawing/2014/main" id="{0441B2A0-D513-3874-C9B3-5232FD9F40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778" y="280354"/>
            <a:ext cx="2274418" cy="589664"/>
          </a:xfrm>
          <a:prstGeom prst="rect">
            <a:avLst/>
          </a:prstGeom>
        </p:spPr>
      </p:pic>
      <p:pic>
        <p:nvPicPr>
          <p:cNvPr id="7" name="Image 6" descr="Une image contenant texte, signe, clipart&#10;&#10;Description générée automatiquement">
            <a:extLst>
              <a:ext uri="{FF2B5EF4-FFF2-40B4-BE49-F238E27FC236}">
                <a16:creationId xmlns:a16="http://schemas.microsoft.com/office/drawing/2014/main" id="{238424AE-251C-8CA3-BB4D-D7FD6F3B8D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8065" y="6274444"/>
            <a:ext cx="362713" cy="313945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E7FC05DC-93CE-C38A-57F6-6899634652B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94" t="4108" r="2117" b="1419"/>
          <a:stretch/>
        </p:blipFill>
        <p:spPr>
          <a:xfrm>
            <a:off x="2851387" y="2019136"/>
            <a:ext cx="2608851" cy="360000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0CCF4410-D6B9-CF7A-E111-86F1A112F1C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638"/>
          <a:stretch/>
        </p:blipFill>
        <p:spPr>
          <a:xfrm>
            <a:off x="6131996" y="2019136"/>
            <a:ext cx="2572558" cy="3600000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59F7119C-B611-32EB-FAB4-EED4C220D9F5}"/>
              </a:ext>
            </a:extLst>
          </p:cNvPr>
          <p:cNvSpPr txBox="1"/>
          <p:nvPr/>
        </p:nvSpPr>
        <p:spPr>
          <a:xfrm>
            <a:off x="3644535" y="5845410"/>
            <a:ext cx="1022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Recto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9CF91F57-B579-92F6-E8A1-97A52A638B26}"/>
              </a:ext>
            </a:extLst>
          </p:cNvPr>
          <p:cNvSpPr txBox="1"/>
          <p:nvPr/>
        </p:nvSpPr>
        <p:spPr>
          <a:xfrm>
            <a:off x="6906998" y="5845410"/>
            <a:ext cx="1022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Verso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80C9BC0D-E29F-0702-16D0-3B0603FA33DA}"/>
              </a:ext>
            </a:extLst>
          </p:cNvPr>
          <p:cNvSpPr txBox="1"/>
          <p:nvPr/>
        </p:nvSpPr>
        <p:spPr>
          <a:xfrm>
            <a:off x="467033" y="2792175"/>
            <a:ext cx="2674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hlinkClick r:id="rId6"/>
              </a:rPr>
              <a:t>Remplir le constat amiable</a:t>
            </a:r>
            <a:endParaRPr lang="fr-FR" dirty="0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D91D8B47-17F9-EF21-3E73-F8C37591E0D1}"/>
              </a:ext>
            </a:extLst>
          </p:cNvPr>
          <p:cNvSpPr txBox="1"/>
          <p:nvPr/>
        </p:nvSpPr>
        <p:spPr>
          <a:xfrm>
            <a:off x="467033" y="3308680"/>
            <a:ext cx="2674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hlinkClick r:id="rId7"/>
              </a:rPr>
              <a:t>Guide pratique</a:t>
            </a:r>
            <a:endParaRPr lang="fr-FR" dirty="0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A0C63761-D09C-4D8E-46CE-CE954D76DE8A}"/>
              </a:ext>
            </a:extLst>
          </p:cNvPr>
          <p:cNvSpPr txBox="1"/>
          <p:nvPr/>
        </p:nvSpPr>
        <p:spPr>
          <a:xfrm>
            <a:off x="467033" y="3825185"/>
            <a:ext cx="2674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hlinkClick r:id="rId8"/>
              </a:rPr>
              <a:t>E-constat vidéo</a:t>
            </a:r>
            <a:endParaRPr lang="fr-FR" dirty="0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D5921C18-FD74-3B14-D5D1-BBBA6A6AC231}"/>
              </a:ext>
            </a:extLst>
          </p:cNvPr>
          <p:cNvSpPr txBox="1"/>
          <p:nvPr/>
        </p:nvSpPr>
        <p:spPr>
          <a:xfrm>
            <a:off x="467033" y="4341690"/>
            <a:ext cx="2674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hlinkClick r:id="rId9"/>
              </a:rPr>
              <a:t>constat amiable vierge</a:t>
            </a:r>
            <a:endParaRPr lang="fr-FR" dirty="0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9FFB9D14-8234-9D5A-449F-BA6469968A43}"/>
              </a:ext>
            </a:extLst>
          </p:cNvPr>
          <p:cNvSpPr txBox="1"/>
          <p:nvPr/>
        </p:nvSpPr>
        <p:spPr>
          <a:xfrm>
            <a:off x="467033" y="4853392"/>
            <a:ext cx="2674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hlinkClick r:id="rId10"/>
              </a:rPr>
              <a:t>Barème ISRA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764995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constatmillieu">
            <a:extLst>
              <a:ext uri="{FF2B5EF4-FFF2-40B4-BE49-F238E27FC236}">
                <a16:creationId xmlns:a16="http://schemas.microsoft.com/office/drawing/2014/main" id="{C80823AF-8F73-3BB0-E890-19536218F1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0"/>
            <a:ext cx="26987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Line 5">
            <a:extLst>
              <a:ext uri="{FF2B5EF4-FFF2-40B4-BE49-F238E27FC236}">
                <a16:creationId xmlns:a16="http://schemas.microsoft.com/office/drawing/2014/main" id="{08E32AB7-E83C-B651-886E-5497E41C41CE}"/>
              </a:ext>
            </a:extLst>
          </p:cNvPr>
          <p:cNvSpPr>
            <a:spLocks noChangeShapeType="1"/>
          </p:cNvSpPr>
          <p:nvPr/>
        </p:nvSpPr>
        <p:spPr bwMode="auto">
          <a:xfrm>
            <a:off x="6959601" y="6597650"/>
            <a:ext cx="360363" cy="71438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1268" name="Line 6">
            <a:extLst>
              <a:ext uri="{FF2B5EF4-FFF2-40B4-BE49-F238E27FC236}">
                <a16:creationId xmlns:a16="http://schemas.microsoft.com/office/drawing/2014/main" id="{938EBEC9-6BB3-D6E8-3713-240E4FE911F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056813" y="6308726"/>
            <a:ext cx="360362" cy="288925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1269" name="Text Box 7">
            <a:extLst>
              <a:ext uri="{FF2B5EF4-FFF2-40B4-BE49-F238E27FC236}">
                <a16:creationId xmlns:a16="http://schemas.microsoft.com/office/drawing/2014/main" id="{E1737A2C-2C58-4B50-CC73-75C7A900CB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96451" y="6461126"/>
            <a:ext cx="346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b="1">
                <a:solidFill>
                  <a:srgbClr val="FF3300"/>
                </a:solidFill>
              </a:rPr>
              <a:t>1</a:t>
            </a:r>
          </a:p>
        </p:txBody>
      </p:sp>
      <p:sp>
        <p:nvSpPr>
          <p:cNvPr id="11270" name="Text Box 8">
            <a:extLst>
              <a:ext uri="{FF2B5EF4-FFF2-40B4-BE49-F238E27FC236}">
                <a16:creationId xmlns:a16="http://schemas.microsoft.com/office/drawing/2014/main" id="{55797A2C-0D83-63AB-592B-F4846A4B26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4426" y="6465889"/>
            <a:ext cx="346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b="1">
                <a:solidFill>
                  <a:srgbClr val="FF3300"/>
                </a:solidFill>
              </a:rPr>
              <a:t>1</a:t>
            </a:r>
          </a:p>
        </p:txBody>
      </p:sp>
      <p:sp>
        <p:nvSpPr>
          <p:cNvPr id="11271" name="Line 9">
            <a:extLst>
              <a:ext uri="{FF2B5EF4-FFF2-40B4-BE49-F238E27FC236}">
                <a16:creationId xmlns:a16="http://schemas.microsoft.com/office/drawing/2014/main" id="{3FF00D8A-10DF-7461-19CB-62E434CE48ED}"/>
              </a:ext>
            </a:extLst>
          </p:cNvPr>
          <p:cNvSpPr>
            <a:spLocks noChangeShapeType="1"/>
          </p:cNvSpPr>
          <p:nvPr/>
        </p:nvSpPr>
        <p:spPr bwMode="auto">
          <a:xfrm>
            <a:off x="6743700" y="4365625"/>
            <a:ext cx="647700" cy="0"/>
          </a:xfrm>
          <a:prstGeom prst="line">
            <a:avLst/>
          </a:prstGeom>
          <a:noFill/>
          <a:ln w="57150">
            <a:solidFill>
              <a:srgbClr val="3366FF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1272" name="Text Box 10">
            <a:extLst>
              <a:ext uri="{FF2B5EF4-FFF2-40B4-BE49-F238E27FC236}">
                <a16:creationId xmlns:a16="http://schemas.microsoft.com/office/drawing/2014/main" id="{2CFE868D-A0D1-DE11-E508-478D7B3D26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1" y="4005263"/>
            <a:ext cx="3984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800" b="1"/>
              <a:t>x</a:t>
            </a:r>
          </a:p>
        </p:txBody>
      </p:sp>
      <p:sp>
        <p:nvSpPr>
          <p:cNvPr id="11273" name="Line 11">
            <a:extLst>
              <a:ext uri="{FF2B5EF4-FFF2-40B4-BE49-F238E27FC236}">
                <a16:creationId xmlns:a16="http://schemas.microsoft.com/office/drawing/2014/main" id="{07830719-0CA9-4ABA-19B8-C7F3C2C769CB}"/>
              </a:ext>
            </a:extLst>
          </p:cNvPr>
          <p:cNvSpPr>
            <a:spLocks noChangeShapeType="1"/>
          </p:cNvSpPr>
          <p:nvPr/>
        </p:nvSpPr>
        <p:spPr bwMode="auto">
          <a:xfrm>
            <a:off x="6743700" y="5013325"/>
            <a:ext cx="6477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1274" name="Text Box 12">
            <a:extLst>
              <a:ext uri="{FF2B5EF4-FFF2-40B4-BE49-F238E27FC236}">
                <a16:creationId xmlns:a16="http://schemas.microsoft.com/office/drawing/2014/main" id="{8278F6D1-F7C5-0B14-33BD-C6494F0CF6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96451" y="4652963"/>
            <a:ext cx="3984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800" b="1">
                <a:solidFill>
                  <a:srgbClr val="FF3300"/>
                </a:solidFill>
              </a:rPr>
              <a:t>x</a:t>
            </a:r>
          </a:p>
        </p:txBody>
      </p:sp>
      <p:pic>
        <p:nvPicPr>
          <p:cNvPr id="11275" name="Picture 13" descr="cas08">
            <a:extLst>
              <a:ext uri="{FF2B5EF4-FFF2-40B4-BE49-F238E27FC236}">
                <a16:creationId xmlns:a16="http://schemas.microsoft.com/office/drawing/2014/main" id="{B07AB977-D76B-10E1-02C7-39FE7B7C544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350" y="2708275"/>
            <a:ext cx="2636838" cy="263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6" name="Rectangle 14">
            <a:extLst>
              <a:ext uri="{FF2B5EF4-FFF2-40B4-BE49-F238E27FC236}">
                <a16:creationId xmlns:a16="http://schemas.microsoft.com/office/drawing/2014/main" id="{AB611054-8B1A-1AD3-018F-811A98A620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333376"/>
            <a:ext cx="6362700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b="1"/>
              <a:t>Circulation dans le même sens et sur deux files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b="1"/>
              <a:t>différentes.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b="1"/>
              <a:t> L'autre véhicule change de file. </a:t>
            </a:r>
            <a:br>
              <a:rPr lang="fr-FR" altLang="fr-FR" sz="1800"/>
            </a:br>
            <a:br>
              <a:rPr lang="fr-FR" altLang="fr-FR" sz="1800"/>
            </a:br>
            <a:r>
              <a:rPr lang="fr-FR" altLang="fr-FR" sz="1800"/>
              <a:t>"Le changement de file est la manœuvre par laquelle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/>
              <a:t>le véhicule B quitte sa file pour prendre celle de A.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/>
              <a:t>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/>
              <a:t>Tout écart de B vers A est assimilé à un changement de file".</a:t>
            </a:r>
          </a:p>
        </p:txBody>
      </p:sp>
      <p:sp>
        <p:nvSpPr>
          <p:cNvPr id="11277" name="Rectangle 18">
            <a:extLst>
              <a:ext uri="{FF2B5EF4-FFF2-40B4-BE49-F238E27FC236}">
                <a16:creationId xmlns:a16="http://schemas.microsoft.com/office/drawing/2014/main" id="{7673FE62-84B0-C159-CE59-D9FCCABFD2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5267206"/>
            <a:ext cx="6037230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400">
                <a:solidFill>
                  <a:srgbClr val="99CC00"/>
                </a:solidFill>
                <a:latin typeface="Arial" panose="020B0604020202020204" pitchFamily="34" charset="0"/>
              </a:rPr>
              <a:t>Conséquence :</a:t>
            </a:r>
            <a:r>
              <a:rPr lang="fr-FR" altLang="fr-FR" sz="1400">
                <a:latin typeface="Arial" panose="020B0604020202020204" pitchFamily="34" charset="0"/>
              </a:rPr>
              <a:t>Vous n'êtes pas responsable.</a:t>
            </a:r>
            <a:br>
              <a:rPr lang="fr-FR" altLang="fr-FR" sz="1400">
                <a:latin typeface="Arial" panose="020B0604020202020204" pitchFamily="34" charset="0"/>
              </a:rPr>
            </a:br>
            <a:r>
              <a:rPr lang="fr-FR" altLang="fr-FR" sz="1400">
                <a:latin typeface="Arial" panose="020B0604020202020204" pitchFamily="34" charset="0"/>
              </a:rPr>
              <a:t>                   </a:t>
            </a:r>
            <a:br>
              <a:rPr lang="fr-FR" altLang="fr-FR" sz="1400">
                <a:latin typeface="Arial" panose="020B0604020202020204" pitchFamily="34" charset="0"/>
              </a:rPr>
            </a:br>
            <a:r>
              <a:rPr lang="fr-FR" altLang="fr-FR" sz="1400">
                <a:solidFill>
                  <a:srgbClr val="99CC00"/>
                </a:solidFill>
                <a:latin typeface="Arial" panose="020B0604020202020204" pitchFamily="34" charset="0"/>
              </a:rPr>
              <a:t>Pourquoi ?</a:t>
            </a:r>
            <a:r>
              <a:rPr lang="fr-FR" altLang="fr-FR" sz="1400">
                <a:latin typeface="Arial" panose="020B0604020202020204" pitchFamily="34" charset="0"/>
              </a:rPr>
              <a:t> Parce que le changement de file de l'autre véhicule est prouvé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400">
                <a:latin typeface="Arial" panose="020B0604020202020204" pitchFamily="34" charset="0"/>
              </a:rPr>
              <a:t> par les cases 10, 12 et 13.</a:t>
            </a:r>
            <a:br>
              <a:rPr lang="fr-FR" altLang="fr-FR" sz="1400">
                <a:latin typeface="Arial" panose="020B0604020202020204" pitchFamily="34" charset="0"/>
              </a:rPr>
            </a:br>
            <a:br>
              <a:rPr lang="fr-FR" altLang="fr-FR" sz="1400">
                <a:latin typeface="Arial" panose="020B0604020202020204" pitchFamily="34" charset="0"/>
              </a:rPr>
            </a:br>
            <a:r>
              <a:rPr lang="fr-FR" altLang="fr-FR" sz="1400">
                <a:solidFill>
                  <a:srgbClr val="99CC00"/>
                </a:solidFill>
                <a:latin typeface="Arial" panose="020B0604020202020204" pitchFamily="34" charset="0"/>
              </a:rPr>
              <a:t>Note : </a:t>
            </a:r>
            <a:r>
              <a:rPr lang="fr-FR" altLang="fr-FR" sz="1400">
                <a:latin typeface="Arial" panose="020B0604020202020204" pitchFamily="34" charset="0"/>
              </a:rPr>
              <a:t>Vous pouvez également noter en observations :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400">
                <a:latin typeface="Arial" panose="020B0604020202020204" pitchFamily="34" charset="0"/>
              </a:rPr>
              <a:t>le véhicule B a fait un écart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constatmillieu">
            <a:extLst>
              <a:ext uri="{FF2B5EF4-FFF2-40B4-BE49-F238E27FC236}">
                <a16:creationId xmlns:a16="http://schemas.microsoft.com/office/drawing/2014/main" id="{B056D13C-DF80-619E-0FBB-28D467471E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0"/>
            <a:ext cx="26987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Line 5">
            <a:extLst>
              <a:ext uri="{FF2B5EF4-FFF2-40B4-BE49-F238E27FC236}">
                <a16:creationId xmlns:a16="http://schemas.microsoft.com/office/drawing/2014/main" id="{18CB796A-7D20-28D1-9E86-A709387C7FA5}"/>
              </a:ext>
            </a:extLst>
          </p:cNvPr>
          <p:cNvSpPr>
            <a:spLocks noChangeShapeType="1"/>
          </p:cNvSpPr>
          <p:nvPr/>
        </p:nvSpPr>
        <p:spPr bwMode="auto">
          <a:xfrm>
            <a:off x="6959601" y="6597650"/>
            <a:ext cx="360363" cy="71438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2292" name="Line 6">
            <a:extLst>
              <a:ext uri="{FF2B5EF4-FFF2-40B4-BE49-F238E27FC236}">
                <a16:creationId xmlns:a16="http://schemas.microsoft.com/office/drawing/2014/main" id="{4D6C0243-A433-857A-2F61-A392D1CFE4C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056813" y="6308726"/>
            <a:ext cx="360362" cy="288925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2293" name="Text Box 7">
            <a:extLst>
              <a:ext uri="{FF2B5EF4-FFF2-40B4-BE49-F238E27FC236}">
                <a16:creationId xmlns:a16="http://schemas.microsoft.com/office/drawing/2014/main" id="{4C7D0221-D168-6334-64AA-257BABC053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96451" y="6461126"/>
            <a:ext cx="346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b="1">
                <a:solidFill>
                  <a:srgbClr val="FF3300"/>
                </a:solidFill>
              </a:rPr>
              <a:t>3</a:t>
            </a:r>
          </a:p>
        </p:txBody>
      </p:sp>
      <p:sp>
        <p:nvSpPr>
          <p:cNvPr id="12294" name="Text Box 8">
            <a:extLst>
              <a:ext uri="{FF2B5EF4-FFF2-40B4-BE49-F238E27FC236}">
                <a16:creationId xmlns:a16="http://schemas.microsoft.com/office/drawing/2014/main" id="{7C3C3C54-79FB-B357-66C4-02EB8212C1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4426" y="6465889"/>
            <a:ext cx="346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b="1">
                <a:solidFill>
                  <a:srgbClr val="FF3300"/>
                </a:solidFill>
              </a:rPr>
              <a:t>0</a:t>
            </a:r>
          </a:p>
        </p:txBody>
      </p:sp>
      <p:sp>
        <p:nvSpPr>
          <p:cNvPr id="12295" name="Text Box 10">
            <a:extLst>
              <a:ext uri="{FF2B5EF4-FFF2-40B4-BE49-F238E27FC236}">
                <a16:creationId xmlns:a16="http://schemas.microsoft.com/office/drawing/2014/main" id="{861B7489-CC0D-C6C1-0211-1B03404FF7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96451" y="1216026"/>
            <a:ext cx="3984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800" b="1">
                <a:solidFill>
                  <a:srgbClr val="FF3300"/>
                </a:solidFill>
              </a:rPr>
              <a:t>x</a:t>
            </a:r>
          </a:p>
        </p:txBody>
      </p:sp>
      <p:sp>
        <p:nvSpPr>
          <p:cNvPr id="12296" name="Line 11">
            <a:extLst>
              <a:ext uri="{FF2B5EF4-FFF2-40B4-BE49-F238E27FC236}">
                <a16:creationId xmlns:a16="http://schemas.microsoft.com/office/drawing/2014/main" id="{5E84836D-D8A5-A980-54DB-5FE67137EAE0}"/>
              </a:ext>
            </a:extLst>
          </p:cNvPr>
          <p:cNvSpPr>
            <a:spLocks noChangeShapeType="1"/>
          </p:cNvSpPr>
          <p:nvPr/>
        </p:nvSpPr>
        <p:spPr bwMode="auto">
          <a:xfrm>
            <a:off x="6672263" y="4005263"/>
            <a:ext cx="6477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2297" name="Text Box 12">
            <a:extLst>
              <a:ext uri="{FF2B5EF4-FFF2-40B4-BE49-F238E27FC236}">
                <a16:creationId xmlns:a16="http://schemas.microsoft.com/office/drawing/2014/main" id="{D0052048-D555-C730-0516-F6802E4327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96451" y="3644901"/>
            <a:ext cx="3984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800" b="1">
                <a:solidFill>
                  <a:srgbClr val="FF3300"/>
                </a:solidFill>
              </a:rPr>
              <a:t>x</a:t>
            </a:r>
          </a:p>
        </p:txBody>
      </p:sp>
      <p:sp>
        <p:nvSpPr>
          <p:cNvPr id="12298" name="Rectangle 13">
            <a:extLst>
              <a:ext uri="{FF2B5EF4-FFF2-40B4-BE49-F238E27FC236}">
                <a16:creationId xmlns:a16="http://schemas.microsoft.com/office/drawing/2014/main" id="{1F897AB7-7D62-DD72-77F4-51E85C9EB3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4825" y="476251"/>
            <a:ext cx="6362700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b="1"/>
              <a:t>Circulation dans le même sens et sur deux files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b="1"/>
              <a:t>différentes.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b="1"/>
              <a:t> L'autre véhicule change de file. </a:t>
            </a:r>
            <a:br>
              <a:rPr lang="fr-FR" altLang="fr-FR" sz="1800"/>
            </a:br>
            <a:br>
              <a:rPr lang="fr-FR" altLang="fr-FR" sz="1800"/>
            </a:br>
            <a:r>
              <a:rPr lang="fr-FR" altLang="fr-FR" sz="1800"/>
              <a:t>"Le changement de file est la manœuvre par laquelle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/>
              <a:t>le véhicule B quitte sa file pour prendre celle de A.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/>
              <a:t>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/>
              <a:t>Tout écart de B vers A est assimilé à un changement de file".</a:t>
            </a:r>
          </a:p>
        </p:txBody>
      </p:sp>
      <p:pic>
        <p:nvPicPr>
          <p:cNvPr id="12299" name="Picture 15" descr="cas09">
            <a:extLst>
              <a:ext uri="{FF2B5EF4-FFF2-40B4-BE49-F238E27FC236}">
                <a16:creationId xmlns:a16="http://schemas.microsoft.com/office/drawing/2014/main" id="{5D137B29-6CBD-06A4-F864-A9D622ABB82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913" y="2708275"/>
            <a:ext cx="2805112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0" name="Line 9">
            <a:extLst>
              <a:ext uri="{FF2B5EF4-FFF2-40B4-BE49-F238E27FC236}">
                <a16:creationId xmlns:a16="http://schemas.microsoft.com/office/drawing/2014/main" id="{1E7343B3-B4AD-5A62-98A5-CF9F67FC709E}"/>
              </a:ext>
            </a:extLst>
          </p:cNvPr>
          <p:cNvSpPr>
            <a:spLocks noChangeShapeType="1"/>
          </p:cNvSpPr>
          <p:nvPr/>
        </p:nvSpPr>
        <p:spPr bwMode="auto">
          <a:xfrm>
            <a:off x="6672263" y="1557338"/>
            <a:ext cx="6477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2301" name="Line 16">
            <a:extLst>
              <a:ext uri="{FF2B5EF4-FFF2-40B4-BE49-F238E27FC236}">
                <a16:creationId xmlns:a16="http://schemas.microsoft.com/office/drawing/2014/main" id="{B8BA686E-ABD6-9CEA-6E1C-FB1E060EABC5}"/>
              </a:ext>
            </a:extLst>
          </p:cNvPr>
          <p:cNvSpPr>
            <a:spLocks noChangeShapeType="1"/>
          </p:cNvSpPr>
          <p:nvPr/>
        </p:nvSpPr>
        <p:spPr bwMode="auto">
          <a:xfrm>
            <a:off x="6672263" y="4292600"/>
            <a:ext cx="6477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2302" name="Text Box 17">
            <a:extLst>
              <a:ext uri="{FF2B5EF4-FFF2-40B4-BE49-F238E27FC236}">
                <a16:creationId xmlns:a16="http://schemas.microsoft.com/office/drawing/2014/main" id="{B6CE57CC-D3FB-A903-92E6-554D091037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96451" y="4005263"/>
            <a:ext cx="3984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800" b="1">
                <a:solidFill>
                  <a:srgbClr val="FF3300"/>
                </a:solidFill>
              </a:rPr>
              <a:t>x</a:t>
            </a:r>
          </a:p>
        </p:txBody>
      </p:sp>
      <p:sp>
        <p:nvSpPr>
          <p:cNvPr id="12303" name="Rectangle 18">
            <a:extLst>
              <a:ext uri="{FF2B5EF4-FFF2-40B4-BE49-F238E27FC236}">
                <a16:creationId xmlns:a16="http://schemas.microsoft.com/office/drawing/2014/main" id="{2732AFB2-08D0-397F-7AB6-39DCD20BE3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5167194"/>
            <a:ext cx="6037230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400">
                <a:solidFill>
                  <a:srgbClr val="99CC00"/>
                </a:solidFill>
                <a:latin typeface="Arial" panose="020B0604020202020204" pitchFamily="34" charset="0"/>
              </a:rPr>
              <a:t>Conséquence :</a:t>
            </a:r>
            <a:r>
              <a:rPr lang="fr-FR" altLang="fr-FR" sz="1400">
                <a:latin typeface="Arial" panose="020B0604020202020204" pitchFamily="34" charset="0"/>
              </a:rPr>
              <a:t>Vous n'êtes pas responsable.</a:t>
            </a:r>
            <a:br>
              <a:rPr lang="fr-FR" altLang="fr-FR" sz="1400">
                <a:latin typeface="Arial" panose="020B0604020202020204" pitchFamily="34" charset="0"/>
              </a:rPr>
            </a:br>
            <a:r>
              <a:rPr lang="fr-FR" altLang="fr-FR" sz="1400">
                <a:latin typeface="Arial" panose="020B0604020202020204" pitchFamily="34" charset="0"/>
              </a:rPr>
              <a:t>                   </a:t>
            </a:r>
            <a:br>
              <a:rPr lang="fr-FR" altLang="fr-FR" sz="1400">
                <a:latin typeface="Arial" panose="020B0604020202020204" pitchFamily="34" charset="0"/>
              </a:rPr>
            </a:br>
            <a:r>
              <a:rPr lang="fr-FR" altLang="fr-FR" sz="1400">
                <a:solidFill>
                  <a:srgbClr val="99CC00"/>
                </a:solidFill>
                <a:latin typeface="Arial" panose="020B0604020202020204" pitchFamily="34" charset="0"/>
              </a:rPr>
              <a:t>Pourquoi ?</a:t>
            </a:r>
            <a:r>
              <a:rPr lang="fr-FR" altLang="fr-FR" sz="1400">
                <a:latin typeface="Arial" panose="020B0604020202020204" pitchFamily="34" charset="0"/>
              </a:rPr>
              <a:t> Parce que le changement de file de l'autre véhicule est prouvé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400">
                <a:latin typeface="Arial" panose="020B0604020202020204" pitchFamily="34" charset="0"/>
              </a:rPr>
              <a:t> par les cases 10, 12 et 13.</a:t>
            </a:r>
            <a:br>
              <a:rPr lang="fr-FR" altLang="fr-FR" sz="1400">
                <a:latin typeface="Arial" panose="020B0604020202020204" pitchFamily="34" charset="0"/>
              </a:rPr>
            </a:br>
            <a:br>
              <a:rPr lang="fr-FR" altLang="fr-FR" sz="1400">
                <a:latin typeface="Arial" panose="020B0604020202020204" pitchFamily="34" charset="0"/>
              </a:rPr>
            </a:br>
            <a:r>
              <a:rPr lang="fr-FR" altLang="fr-FR" sz="1400">
                <a:solidFill>
                  <a:srgbClr val="99CC00"/>
                </a:solidFill>
                <a:latin typeface="Arial" panose="020B0604020202020204" pitchFamily="34" charset="0"/>
              </a:rPr>
              <a:t>Note : </a:t>
            </a:r>
            <a:r>
              <a:rPr lang="fr-FR" altLang="fr-FR" sz="1400">
                <a:latin typeface="Arial" panose="020B0604020202020204" pitchFamily="34" charset="0"/>
              </a:rPr>
              <a:t>Vous pouvez également noter en observations :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400">
                <a:latin typeface="Arial" panose="020B0604020202020204" pitchFamily="34" charset="0"/>
              </a:rPr>
              <a:t>le véhicule B a fait un écart </a:t>
            </a:r>
          </a:p>
        </p:txBody>
      </p:sp>
      <p:pic>
        <p:nvPicPr>
          <p:cNvPr id="12304" name="Picture 19" descr="space">
            <a:extLst>
              <a:ext uri="{FF2B5EF4-FFF2-40B4-BE49-F238E27FC236}">
                <a16:creationId xmlns:a16="http://schemas.microsoft.com/office/drawing/2014/main" id="{9FEBDF4B-34A6-F2D1-9BE2-CED0004F44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900" y="3290888"/>
            <a:ext cx="47625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constatmillieu">
            <a:extLst>
              <a:ext uri="{FF2B5EF4-FFF2-40B4-BE49-F238E27FC236}">
                <a16:creationId xmlns:a16="http://schemas.microsoft.com/office/drawing/2014/main" id="{C499095C-3894-6E4E-5E76-E8E49AD07E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0"/>
            <a:ext cx="26987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Line 5">
            <a:extLst>
              <a:ext uri="{FF2B5EF4-FFF2-40B4-BE49-F238E27FC236}">
                <a16:creationId xmlns:a16="http://schemas.microsoft.com/office/drawing/2014/main" id="{0902C2C7-8325-03A3-0E61-4F35AF47C878}"/>
              </a:ext>
            </a:extLst>
          </p:cNvPr>
          <p:cNvSpPr>
            <a:spLocks noChangeShapeType="1"/>
          </p:cNvSpPr>
          <p:nvPr/>
        </p:nvSpPr>
        <p:spPr bwMode="auto">
          <a:xfrm>
            <a:off x="6959601" y="6597650"/>
            <a:ext cx="360363" cy="71438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3316" name="Line 6">
            <a:extLst>
              <a:ext uri="{FF2B5EF4-FFF2-40B4-BE49-F238E27FC236}">
                <a16:creationId xmlns:a16="http://schemas.microsoft.com/office/drawing/2014/main" id="{A9283294-EA43-5E98-715E-AC18C4D8C0F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056813" y="6308726"/>
            <a:ext cx="360362" cy="288925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3317" name="Text Box 7">
            <a:extLst>
              <a:ext uri="{FF2B5EF4-FFF2-40B4-BE49-F238E27FC236}">
                <a16:creationId xmlns:a16="http://schemas.microsoft.com/office/drawing/2014/main" id="{81B442F9-E8E4-0649-FFE3-4BBE8A5C5B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96451" y="6461126"/>
            <a:ext cx="346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b="1">
                <a:solidFill>
                  <a:srgbClr val="FF3300"/>
                </a:solidFill>
              </a:rPr>
              <a:t>1</a:t>
            </a:r>
          </a:p>
        </p:txBody>
      </p:sp>
      <p:sp>
        <p:nvSpPr>
          <p:cNvPr id="13318" name="Text Box 8">
            <a:extLst>
              <a:ext uri="{FF2B5EF4-FFF2-40B4-BE49-F238E27FC236}">
                <a16:creationId xmlns:a16="http://schemas.microsoft.com/office/drawing/2014/main" id="{D908299C-CF77-1B3A-AF51-F2261E35D5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4426" y="6465889"/>
            <a:ext cx="346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b="1">
                <a:solidFill>
                  <a:srgbClr val="FF3300"/>
                </a:solidFill>
              </a:rPr>
              <a:t>1</a:t>
            </a:r>
          </a:p>
        </p:txBody>
      </p:sp>
      <p:sp>
        <p:nvSpPr>
          <p:cNvPr id="13319" name="Line 9">
            <a:extLst>
              <a:ext uri="{FF2B5EF4-FFF2-40B4-BE49-F238E27FC236}">
                <a16:creationId xmlns:a16="http://schemas.microsoft.com/office/drawing/2014/main" id="{0BD1A1A7-7F06-3A81-4C6C-3B6E9E610D73}"/>
              </a:ext>
            </a:extLst>
          </p:cNvPr>
          <p:cNvSpPr>
            <a:spLocks noChangeShapeType="1"/>
          </p:cNvSpPr>
          <p:nvPr/>
        </p:nvSpPr>
        <p:spPr bwMode="auto">
          <a:xfrm>
            <a:off x="6743700" y="5013325"/>
            <a:ext cx="6477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3320" name="Text Box 11">
            <a:extLst>
              <a:ext uri="{FF2B5EF4-FFF2-40B4-BE49-F238E27FC236}">
                <a16:creationId xmlns:a16="http://schemas.microsoft.com/office/drawing/2014/main" id="{65963BE3-A056-9C77-7905-3F4EE38F5F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96450" y="4724400"/>
            <a:ext cx="368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b="1">
                <a:solidFill>
                  <a:srgbClr val="FF3300"/>
                </a:solidFill>
              </a:rPr>
              <a:t>x</a:t>
            </a:r>
          </a:p>
        </p:txBody>
      </p:sp>
      <p:sp>
        <p:nvSpPr>
          <p:cNvPr id="13321" name="Line 12">
            <a:extLst>
              <a:ext uri="{FF2B5EF4-FFF2-40B4-BE49-F238E27FC236}">
                <a16:creationId xmlns:a16="http://schemas.microsoft.com/office/drawing/2014/main" id="{991D4C41-29BA-97B9-5347-006DD1F7E80C}"/>
              </a:ext>
            </a:extLst>
          </p:cNvPr>
          <p:cNvSpPr>
            <a:spLocks noChangeShapeType="1"/>
          </p:cNvSpPr>
          <p:nvPr/>
        </p:nvSpPr>
        <p:spPr bwMode="auto">
          <a:xfrm>
            <a:off x="6743700" y="4292600"/>
            <a:ext cx="647700" cy="0"/>
          </a:xfrm>
          <a:prstGeom prst="line">
            <a:avLst/>
          </a:prstGeom>
          <a:noFill/>
          <a:ln w="57150">
            <a:solidFill>
              <a:srgbClr val="3366FF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3322" name="Text Box 13">
            <a:extLst>
              <a:ext uri="{FF2B5EF4-FFF2-40B4-BE49-F238E27FC236}">
                <a16:creationId xmlns:a16="http://schemas.microsoft.com/office/drawing/2014/main" id="{88ED8111-9A79-76A7-1980-A90435A280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1" y="4005263"/>
            <a:ext cx="3984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800" b="1">
                <a:solidFill>
                  <a:srgbClr val="FF3300"/>
                </a:solidFill>
              </a:rPr>
              <a:t>x</a:t>
            </a:r>
          </a:p>
        </p:txBody>
      </p:sp>
      <p:sp>
        <p:nvSpPr>
          <p:cNvPr id="13323" name="Rectangle 14">
            <a:extLst>
              <a:ext uri="{FF2B5EF4-FFF2-40B4-BE49-F238E27FC236}">
                <a16:creationId xmlns:a16="http://schemas.microsoft.com/office/drawing/2014/main" id="{5090F4AB-832C-6546-3F15-FBA01ADF59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36526"/>
            <a:ext cx="6434138" cy="2563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b="1"/>
              <a:t>Circulation dans le même sens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b="1"/>
              <a:t>et sur deux files différentes.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b="1"/>
              <a:t>L'autre véhicule change de file.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b="1"/>
              <a:t>(particularités dans un carrefour)</a:t>
            </a:r>
            <a:r>
              <a:rPr lang="fr-FR" altLang="fr-FR" sz="1800"/>
              <a:t> </a:t>
            </a:r>
            <a:br>
              <a:rPr lang="fr-FR" altLang="fr-FR" sz="1800"/>
            </a:br>
            <a:br>
              <a:rPr lang="fr-FR" altLang="fr-FR" sz="1800"/>
            </a:br>
            <a:r>
              <a:rPr lang="fr-FR" altLang="fr-FR" sz="1800"/>
              <a:t>"Le changement de file est la manœuvre par laquelle le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/>
              <a:t> véhicule B quitte sa file pour prendre celle de A.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/>
              <a:t> Tout écart de B vers A est assimilé à un changement de file".</a:t>
            </a:r>
            <a:br>
              <a:rPr lang="fr-FR" altLang="fr-FR" sz="1800"/>
            </a:br>
            <a:endParaRPr lang="fr-FR" altLang="fr-FR" sz="1800"/>
          </a:p>
        </p:txBody>
      </p:sp>
      <p:pic>
        <p:nvPicPr>
          <p:cNvPr id="13324" name="Picture 15" descr="cas10">
            <a:extLst>
              <a:ext uri="{FF2B5EF4-FFF2-40B4-BE49-F238E27FC236}">
                <a16:creationId xmlns:a16="http://schemas.microsoft.com/office/drawing/2014/main" id="{127EDF30-83DA-B640-4110-E2A61911E56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914" y="2420939"/>
            <a:ext cx="2663825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5" name="Rectangle 16">
            <a:extLst>
              <a:ext uri="{FF2B5EF4-FFF2-40B4-BE49-F238E27FC236}">
                <a16:creationId xmlns:a16="http://schemas.microsoft.com/office/drawing/2014/main" id="{BABD506B-0D64-5150-EA3B-676287663E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7851" y="5274916"/>
            <a:ext cx="5153911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400" b="1">
                <a:solidFill>
                  <a:srgbClr val="99CC00"/>
                </a:solidFill>
                <a:latin typeface="Arial" panose="020B0604020202020204" pitchFamily="34" charset="0"/>
              </a:rPr>
              <a:t>Conséquence :</a:t>
            </a:r>
            <a:r>
              <a:rPr lang="fr-FR" altLang="fr-FR" sz="1400">
                <a:latin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400">
                <a:latin typeface="Arial" panose="020B0604020202020204" pitchFamily="34" charset="0"/>
              </a:rPr>
              <a:t>Selon le code de la route, vous êtes responsable pour moitié. </a:t>
            </a:r>
            <a:br>
              <a:rPr lang="fr-FR" altLang="fr-FR" sz="1400">
                <a:latin typeface="Arial" panose="020B0604020202020204" pitchFamily="34" charset="0"/>
              </a:rPr>
            </a:br>
            <a:r>
              <a:rPr lang="fr-FR" altLang="fr-FR" sz="1400">
                <a:latin typeface="Arial" panose="020B0604020202020204" pitchFamily="34" charset="0"/>
              </a:rPr>
              <a:t>                   </a:t>
            </a:r>
            <a:br>
              <a:rPr lang="fr-FR" altLang="fr-FR" sz="1400">
                <a:latin typeface="Arial" panose="020B0604020202020204" pitchFamily="34" charset="0"/>
              </a:rPr>
            </a:br>
            <a:r>
              <a:rPr lang="fr-FR" altLang="fr-FR" sz="1400" b="1">
                <a:solidFill>
                  <a:srgbClr val="99CC00"/>
                </a:solidFill>
                <a:latin typeface="Arial" panose="020B0604020202020204" pitchFamily="34" charset="0"/>
              </a:rPr>
              <a:t>Pourquoi ?</a:t>
            </a:r>
            <a:r>
              <a:rPr lang="fr-FR" altLang="fr-FR" sz="1400">
                <a:latin typeface="Arial" panose="020B0604020202020204" pitchFamily="34" charset="0"/>
              </a:rPr>
              <a:t>   Parce que vous effectuez un dépassement dans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400">
                <a:latin typeface="Arial" panose="020B0604020202020204" pitchFamily="34" charset="0"/>
              </a:rPr>
              <a:t>une intersection et  que l'autre conducteur change de direction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400">
                <a:latin typeface="Arial" panose="020B0604020202020204" pitchFamily="34" charset="0"/>
              </a:rPr>
              <a:t>en coupant votre voie de circulation.</a:t>
            </a:r>
          </a:p>
        </p:txBody>
      </p:sp>
      <p:pic>
        <p:nvPicPr>
          <p:cNvPr id="13326" name="Picture 17" descr="space">
            <a:extLst>
              <a:ext uri="{FF2B5EF4-FFF2-40B4-BE49-F238E27FC236}">
                <a16:creationId xmlns:a16="http://schemas.microsoft.com/office/drawing/2014/main" id="{A6C53DAF-C933-8F80-8CD4-2A084BC3C7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413" y="3336925"/>
            <a:ext cx="47625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constatmillieu">
            <a:extLst>
              <a:ext uri="{FF2B5EF4-FFF2-40B4-BE49-F238E27FC236}">
                <a16:creationId xmlns:a16="http://schemas.microsoft.com/office/drawing/2014/main" id="{4651878E-2E36-BF14-BE82-C1B145C697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0"/>
            <a:ext cx="26987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Line 5">
            <a:extLst>
              <a:ext uri="{FF2B5EF4-FFF2-40B4-BE49-F238E27FC236}">
                <a16:creationId xmlns:a16="http://schemas.microsoft.com/office/drawing/2014/main" id="{F778A51E-C12C-937F-1D44-988BF70A9A9A}"/>
              </a:ext>
            </a:extLst>
          </p:cNvPr>
          <p:cNvSpPr>
            <a:spLocks noChangeShapeType="1"/>
          </p:cNvSpPr>
          <p:nvPr/>
        </p:nvSpPr>
        <p:spPr bwMode="auto">
          <a:xfrm>
            <a:off x="6959601" y="6597650"/>
            <a:ext cx="360363" cy="71438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4340" name="Line 6">
            <a:extLst>
              <a:ext uri="{FF2B5EF4-FFF2-40B4-BE49-F238E27FC236}">
                <a16:creationId xmlns:a16="http://schemas.microsoft.com/office/drawing/2014/main" id="{52F6A5EF-4458-88F3-9920-D4B763C9781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056813" y="6308726"/>
            <a:ext cx="360362" cy="288925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4341" name="Text Box 7">
            <a:extLst>
              <a:ext uri="{FF2B5EF4-FFF2-40B4-BE49-F238E27FC236}">
                <a16:creationId xmlns:a16="http://schemas.microsoft.com/office/drawing/2014/main" id="{AB931D46-C6FD-4B29-577B-DA87553660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96451" y="6461126"/>
            <a:ext cx="346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b="1">
                <a:solidFill>
                  <a:srgbClr val="FF3300"/>
                </a:solidFill>
              </a:rPr>
              <a:t>1</a:t>
            </a:r>
          </a:p>
        </p:txBody>
      </p:sp>
      <p:sp>
        <p:nvSpPr>
          <p:cNvPr id="14342" name="Text Box 8">
            <a:extLst>
              <a:ext uri="{FF2B5EF4-FFF2-40B4-BE49-F238E27FC236}">
                <a16:creationId xmlns:a16="http://schemas.microsoft.com/office/drawing/2014/main" id="{7593BBAB-E455-83B1-0453-DDC1FD1369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4426" y="6465889"/>
            <a:ext cx="346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b="1">
                <a:solidFill>
                  <a:srgbClr val="FF3300"/>
                </a:solidFill>
              </a:rPr>
              <a:t>1</a:t>
            </a:r>
          </a:p>
        </p:txBody>
      </p:sp>
      <p:sp>
        <p:nvSpPr>
          <p:cNvPr id="14343" name="Line 9">
            <a:extLst>
              <a:ext uri="{FF2B5EF4-FFF2-40B4-BE49-F238E27FC236}">
                <a16:creationId xmlns:a16="http://schemas.microsoft.com/office/drawing/2014/main" id="{8DB602E2-A87C-22CC-3FA0-CD68A9C74201}"/>
              </a:ext>
            </a:extLst>
          </p:cNvPr>
          <p:cNvSpPr>
            <a:spLocks noChangeShapeType="1"/>
          </p:cNvSpPr>
          <p:nvPr/>
        </p:nvSpPr>
        <p:spPr bwMode="auto">
          <a:xfrm>
            <a:off x="6743700" y="5013325"/>
            <a:ext cx="6477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4344" name="Text Box 10">
            <a:extLst>
              <a:ext uri="{FF2B5EF4-FFF2-40B4-BE49-F238E27FC236}">
                <a16:creationId xmlns:a16="http://schemas.microsoft.com/office/drawing/2014/main" id="{F60C4F4D-A1C0-8397-1447-43EF516894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96450" y="4724400"/>
            <a:ext cx="368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b="1">
                <a:solidFill>
                  <a:srgbClr val="FF3300"/>
                </a:solidFill>
              </a:rPr>
              <a:t>x</a:t>
            </a:r>
          </a:p>
        </p:txBody>
      </p:sp>
      <p:sp>
        <p:nvSpPr>
          <p:cNvPr id="14345" name="Line 11">
            <a:extLst>
              <a:ext uri="{FF2B5EF4-FFF2-40B4-BE49-F238E27FC236}">
                <a16:creationId xmlns:a16="http://schemas.microsoft.com/office/drawing/2014/main" id="{39AC4707-A7F9-D520-E981-DEB0E28CA278}"/>
              </a:ext>
            </a:extLst>
          </p:cNvPr>
          <p:cNvSpPr>
            <a:spLocks noChangeShapeType="1"/>
          </p:cNvSpPr>
          <p:nvPr/>
        </p:nvSpPr>
        <p:spPr bwMode="auto">
          <a:xfrm>
            <a:off x="6743700" y="4292600"/>
            <a:ext cx="647700" cy="0"/>
          </a:xfrm>
          <a:prstGeom prst="line">
            <a:avLst/>
          </a:prstGeom>
          <a:noFill/>
          <a:ln w="57150">
            <a:solidFill>
              <a:srgbClr val="3366FF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4346" name="Text Box 12">
            <a:extLst>
              <a:ext uri="{FF2B5EF4-FFF2-40B4-BE49-F238E27FC236}">
                <a16:creationId xmlns:a16="http://schemas.microsoft.com/office/drawing/2014/main" id="{1F4F0968-7B73-A980-5C65-9CF20B1105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1" y="4005263"/>
            <a:ext cx="3984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800" b="1">
                <a:solidFill>
                  <a:srgbClr val="FF3300"/>
                </a:solidFill>
              </a:rPr>
              <a:t>x</a:t>
            </a:r>
          </a:p>
        </p:txBody>
      </p:sp>
      <p:pic>
        <p:nvPicPr>
          <p:cNvPr id="14347" name="Picture 13" descr="cas11">
            <a:extLst>
              <a:ext uri="{FF2B5EF4-FFF2-40B4-BE49-F238E27FC236}">
                <a16:creationId xmlns:a16="http://schemas.microsoft.com/office/drawing/2014/main" id="{FF955F8B-189F-813A-7D54-0B89AE9349B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914" y="2492375"/>
            <a:ext cx="2636837" cy="263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8" name="Rectangle 14">
            <a:extLst>
              <a:ext uri="{FF2B5EF4-FFF2-40B4-BE49-F238E27FC236}">
                <a16:creationId xmlns:a16="http://schemas.microsoft.com/office/drawing/2014/main" id="{76B8246E-0DA3-CA43-9B0F-4B8E12627D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88914"/>
            <a:ext cx="6434138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b="1"/>
              <a:t>Circulation dans le même sens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b="1"/>
              <a:t>et sur deux files différentes.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b="1"/>
              <a:t>L'autre véhicule change de file.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b="1"/>
              <a:t>(particularités dans un carrefour)</a:t>
            </a:r>
            <a:r>
              <a:rPr lang="fr-FR" altLang="fr-FR" sz="1800"/>
              <a:t> </a:t>
            </a:r>
            <a:br>
              <a:rPr lang="fr-FR" altLang="fr-FR" sz="1800"/>
            </a:br>
            <a:br>
              <a:rPr lang="fr-FR" altLang="fr-FR" sz="1800"/>
            </a:br>
            <a:r>
              <a:rPr lang="fr-FR" altLang="fr-FR" sz="1800"/>
              <a:t>"Le changement de file est la manœuvre par laquelle le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/>
              <a:t> véhicule B quitte sa file pour prendre celle de A.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/>
              <a:t> Tout écart de B vers A est assimilé à un changement de file".</a:t>
            </a:r>
          </a:p>
        </p:txBody>
      </p:sp>
      <p:sp>
        <p:nvSpPr>
          <p:cNvPr id="14349" name="Rectangle 15">
            <a:extLst>
              <a:ext uri="{FF2B5EF4-FFF2-40B4-BE49-F238E27FC236}">
                <a16:creationId xmlns:a16="http://schemas.microsoft.com/office/drawing/2014/main" id="{576E30E0-829D-115D-F308-D87CFEA0C0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7851" y="5274916"/>
            <a:ext cx="5153911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400" b="1">
                <a:solidFill>
                  <a:srgbClr val="99CC00"/>
                </a:solidFill>
                <a:latin typeface="Arial" panose="020B0604020202020204" pitchFamily="34" charset="0"/>
              </a:rPr>
              <a:t>Conséquence :</a:t>
            </a:r>
            <a:r>
              <a:rPr lang="fr-FR" altLang="fr-FR" sz="1400">
                <a:latin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400">
                <a:latin typeface="Arial" panose="020B0604020202020204" pitchFamily="34" charset="0"/>
              </a:rPr>
              <a:t>Selon le code de la route, vous êtes responsable pour moitié. </a:t>
            </a:r>
            <a:br>
              <a:rPr lang="fr-FR" altLang="fr-FR" sz="1400">
                <a:latin typeface="Arial" panose="020B0604020202020204" pitchFamily="34" charset="0"/>
              </a:rPr>
            </a:br>
            <a:r>
              <a:rPr lang="fr-FR" altLang="fr-FR" sz="1400">
                <a:latin typeface="Arial" panose="020B0604020202020204" pitchFamily="34" charset="0"/>
              </a:rPr>
              <a:t>                   </a:t>
            </a:r>
            <a:br>
              <a:rPr lang="fr-FR" altLang="fr-FR" sz="1400">
                <a:latin typeface="Arial" panose="020B0604020202020204" pitchFamily="34" charset="0"/>
              </a:rPr>
            </a:br>
            <a:r>
              <a:rPr lang="fr-FR" altLang="fr-FR" sz="1400" b="1">
                <a:solidFill>
                  <a:srgbClr val="99CC00"/>
                </a:solidFill>
                <a:latin typeface="Arial" panose="020B0604020202020204" pitchFamily="34" charset="0"/>
              </a:rPr>
              <a:t>Pourquoi ?</a:t>
            </a:r>
            <a:r>
              <a:rPr lang="fr-FR" altLang="fr-FR" sz="1400">
                <a:latin typeface="Arial" panose="020B0604020202020204" pitchFamily="34" charset="0"/>
              </a:rPr>
              <a:t>   Parce que vous effectuez un dépassement dans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400">
                <a:latin typeface="Arial" panose="020B0604020202020204" pitchFamily="34" charset="0"/>
              </a:rPr>
              <a:t>une intersection et  que l'autre conducteur change de direction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400">
                <a:latin typeface="Arial" panose="020B0604020202020204" pitchFamily="34" charset="0"/>
              </a:rPr>
              <a:t>en coupant votre voie de circulation.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constatmillieu">
            <a:extLst>
              <a:ext uri="{FF2B5EF4-FFF2-40B4-BE49-F238E27FC236}">
                <a16:creationId xmlns:a16="http://schemas.microsoft.com/office/drawing/2014/main" id="{00D09F48-B434-AE8D-8CFE-9957A5F465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0"/>
            <a:ext cx="26987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Line 5">
            <a:extLst>
              <a:ext uri="{FF2B5EF4-FFF2-40B4-BE49-F238E27FC236}">
                <a16:creationId xmlns:a16="http://schemas.microsoft.com/office/drawing/2014/main" id="{201E7E8E-06A8-D13E-1C37-0675D096DDBA}"/>
              </a:ext>
            </a:extLst>
          </p:cNvPr>
          <p:cNvSpPr>
            <a:spLocks noChangeShapeType="1"/>
          </p:cNvSpPr>
          <p:nvPr/>
        </p:nvSpPr>
        <p:spPr bwMode="auto">
          <a:xfrm>
            <a:off x="6959601" y="6597650"/>
            <a:ext cx="360363" cy="71438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5364" name="Line 6">
            <a:extLst>
              <a:ext uri="{FF2B5EF4-FFF2-40B4-BE49-F238E27FC236}">
                <a16:creationId xmlns:a16="http://schemas.microsoft.com/office/drawing/2014/main" id="{04BBD170-50B2-A2EB-9238-E31CF4E9001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056813" y="6308726"/>
            <a:ext cx="360362" cy="288925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5365" name="Text Box 7">
            <a:extLst>
              <a:ext uri="{FF2B5EF4-FFF2-40B4-BE49-F238E27FC236}">
                <a16:creationId xmlns:a16="http://schemas.microsoft.com/office/drawing/2014/main" id="{72B9AA31-BFCE-4CAB-4481-B235297FCF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96451" y="6461126"/>
            <a:ext cx="346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b="1">
                <a:solidFill>
                  <a:srgbClr val="FF3300"/>
                </a:solidFill>
              </a:rPr>
              <a:t>1</a:t>
            </a:r>
          </a:p>
        </p:txBody>
      </p:sp>
      <p:sp>
        <p:nvSpPr>
          <p:cNvPr id="15366" name="Text Box 8">
            <a:extLst>
              <a:ext uri="{FF2B5EF4-FFF2-40B4-BE49-F238E27FC236}">
                <a16:creationId xmlns:a16="http://schemas.microsoft.com/office/drawing/2014/main" id="{5EDE4613-F07A-9BDD-681A-B2E7F0DB8E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4426" y="6465889"/>
            <a:ext cx="346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b="1">
                <a:solidFill>
                  <a:srgbClr val="FF3300"/>
                </a:solidFill>
              </a:rPr>
              <a:t>1</a:t>
            </a:r>
          </a:p>
        </p:txBody>
      </p:sp>
      <p:sp>
        <p:nvSpPr>
          <p:cNvPr id="15367" name="Line 9">
            <a:extLst>
              <a:ext uri="{FF2B5EF4-FFF2-40B4-BE49-F238E27FC236}">
                <a16:creationId xmlns:a16="http://schemas.microsoft.com/office/drawing/2014/main" id="{E2C9E0C6-2A29-4CB5-8ABD-1C0352580D70}"/>
              </a:ext>
            </a:extLst>
          </p:cNvPr>
          <p:cNvSpPr>
            <a:spLocks noChangeShapeType="1"/>
          </p:cNvSpPr>
          <p:nvPr/>
        </p:nvSpPr>
        <p:spPr bwMode="auto">
          <a:xfrm>
            <a:off x="6743700" y="4005263"/>
            <a:ext cx="6477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5368" name="Text Box 10">
            <a:extLst>
              <a:ext uri="{FF2B5EF4-FFF2-40B4-BE49-F238E27FC236}">
                <a16:creationId xmlns:a16="http://schemas.microsoft.com/office/drawing/2014/main" id="{A05E3D30-C6D5-0CC7-1101-A7BC4D3BB1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96450" y="3716338"/>
            <a:ext cx="368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b="1">
                <a:solidFill>
                  <a:srgbClr val="FF3300"/>
                </a:solidFill>
              </a:rPr>
              <a:t>x</a:t>
            </a:r>
          </a:p>
        </p:txBody>
      </p:sp>
      <p:sp>
        <p:nvSpPr>
          <p:cNvPr id="15369" name="Line 11">
            <a:extLst>
              <a:ext uri="{FF2B5EF4-FFF2-40B4-BE49-F238E27FC236}">
                <a16:creationId xmlns:a16="http://schemas.microsoft.com/office/drawing/2014/main" id="{9983C1C5-68F5-1B76-F3AB-00BD188A4653}"/>
              </a:ext>
            </a:extLst>
          </p:cNvPr>
          <p:cNvSpPr>
            <a:spLocks noChangeShapeType="1"/>
          </p:cNvSpPr>
          <p:nvPr/>
        </p:nvSpPr>
        <p:spPr bwMode="auto">
          <a:xfrm>
            <a:off x="6743700" y="4292600"/>
            <a:ext cx="647700" cy="0"/>
          </a:xfrm>
          <a:prstGeom prst="line">
            <a:avLst/>
          </a:prstGeom>
          <a:noFill/>
          <a:ln w="57150">
            <a:solidFill>
              <a:srgbClr val="3366FF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5370" name="Text Box 12">
            <a:extLst>
              <a:ext uri="{FF2B5EF4-FFF2-40B4-BE49-F238E27FC236}">
                <a16:creationId xmlns:a16="http://schemas.microsoft.com/office/drawing/2014/main" id="{ADB23709-C0EE-FE31-4D38-02D82A44D5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1" y="4005263"/>
            <a:ext cx="3984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800" b="1"/>
              <a:t>x</a:t>
            </a:r>
          </a:p>
        </p:txBody>
      </p:sp>
      <p:pic>
        <p:nvPicPr>
          <p:cNvPr id="15371" name="Picture 13" descr="cas12">
            <a:extLst>
              <a:ext uri="{FF2B5EF4-FFF2-40B4-BE49-F238E27FC236}">
                <a16:creationId xmlns:a16="http://schemas.microsoft.com/office/drawing/2014/main" id="{A36C0A69-B582-FE57-1DE9-D145208AB10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889" y="2565400"/>
            <a:ext cx="2636837" cy="263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2" name="Rectangle 14">
            <a:extLst>
              <a:ext uri="{FF2B5EF4-FFF2-40B4-BE49-F238E27FC236}">
                <a16:creationId xmlns:a16="http://schemas.microsoft.com/office/drawing/2014/main" id="{3E8910E1-4C0D-261D-49A1-C3A7ED4508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88914"/>
            <a:ext cx="6434138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b="1"/>
              <a:t>Circulation dans le même sens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b="1"/>
              <a:t>et sur deux files différentes.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b="1"/>
              <a:t>L'autre véhicule change de file.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b="1"/>
              <a:t>(particularités dans un carrefour)</a:t>
            </a:r>
            <a:r>
              <a:rPr lang="fr-FR" altLang="fr-FR" sz="1800"/>
              <a:t> </a:t>
            </a:r>
            <a:br>
              <a:rPr lang="fr-FR" altLang="fr-FR" sz="1800"/>
            </a:br>
            <a:br>
              <a:rPr lang="fr-FR" altLang="fr-FR" sz="1800"/>
            </a:br>
            <a:r>
              <a:rPr lang="fr-FR" altLang="fr-FR" sz="1800"/>
              <a:t>"Le changement de file est la manœuvre par laquelle le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/>
              <a:t> véhicule B quitte sa file pour prendre celle de A.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/>
              <a:t> Tout écart de B vers A est assimilé à un changement de file".</a:t>
            </a:r>
          </a:p>
        </p:txBody>
      </p:sp>
      <p:sp>
        <p:nvSpPr>
          <p:cNvPr id="15373" name="Rectangle 15">
            <a:extLst>
              <a:ext uri="{FF2B5EF4-FFF2-40B4-BE49-F238E27FC236}">
                <a16:creationId xmlns:a16="http://schemas.microsoft.com/office/drawing/2014/main" id="{77B42DFE-E08B-FD58-6CE4-26EE752F0F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7851" y="5274916"/>
            <a:ext cx="5153911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400" b="1">
                <a:solidFill>
                  <a:srgbClr val="99CC00"/>
                </a:solidFill>
                <a:latin typeface="Arial" panose="020B0604020202020204" pitchFamily="34" charset="0"/>
              </a:rPr>
              <a:t>Conséquence :</a:t>
            </a:r>
            <a:r>
              <a:rPr lang="fr-FR" altLang="fr-FR" sz="1400">
                <a:latin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400">
                <a:latin typeface="Arial" panose="020B0604020202020204" pitchFamily="34" charset="0"/>
              </a:rPr>
              <a:t>Selon le code de la route, vous êtes responsable pour moitié. </a:t>
            </a:r>
            <a:br>
              <a:rPr lang="fr-FR" altLang="fr-FR" sz="1400">
                <a:latin typeface="Arial" panose="020B0604020202020204" pitchFamily="34" charset="0"/>
              </a:rPr>
            </a:br>
            <a:r>
              <a:rPr lang="fr-FR" altLang="fr-FR" sz="1400">
                <a:latin typeface="Arial" panose="020B0604020202020204" pitchFamily="34" charset="0"/>
              </a:rPr>
              <a:t>                   </a:t>
            </a:r>
            <a:br>
              <a:rPr lang="fr-FR" altLang="fr-FR" sz="1400">
                <a:latin typeface="Arial" panose="020B0604020202020204" pitchFamily="34" charset="0"/>
              </a:rPr>
            </a:br>
            <a:r>
              <a:rPr lang="fr-FR" altLang="fr-FR" sz="1400" b="1">
                <a:solidFill>
                  <a:srgbClr val="99CC00"/>
                </a:solidFill>
                <a:latin typeface="Arial" panose="020B0604020202020204" pitchFamily="34" charset="0"/>
              </a:rPr>
              <a:t>Pourquoi ?</a:t>
            </a:r>
            <a:r>
              <a:rPr lang="fr-FR" altLang="fr-FR" sz="1400">
                <a:latin typeface="Arial" panose="020B0604020202020204" pitchFamily="34" charset="0"/>
              </a:rPr>
              <a:t>   Parce que vous effectuez un dépassement dans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400">
                <a:latin typeface="Arial" panose="020B0604020202020204" pitchFamily="34" charset="0"/>
              </a:rPr>
              <a:t>une intersection et  que l'autre conducteur change de direction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400">
                <a:latin typeface="Arial" panose="020B0604020202020204" pitchFamily="34" charset="0"/>
              </a:rPr>
              <a:t>en coupant votre voie de circulation.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constatmillieu">
            <a:extLst>
              <a:ext uri="{FF2B5EF4-FFF2-40B4-BE49-F238E27FC236}">
                <a16:creationId xmlns:a16="http://schemas.microsoft.com/office/drawing/2014/main" id="{63D5EB06-4746-AA3C-9F23-D397D878EA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0"/>
            <a:ext cx="26987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Line 5">
            <a:extLst>
              <a:ext uri="{FF2B5EF4-FFF2-40B4-BE49-F238E27FC236}">
                <a16:creationId xmlns:a16="http://schemas.microsoft.com/office/drawing/2014/main" id="{C1455BFC-1E24-50FB-A369-7D42A83FCCD9}"/>
              </a:ext>
            </a:extLst>
          </p:cNvPr>
          <p:cNvSpPr>
            <a:spLocks noChangeShapeType="1"/>
          </p:cNvSpPr>
          <p:nvPr/>
        </p:nvSpPr>
        <p:spPr bwMode="auto">
          <a:xfrm>
            <a:off x="6959601" y="6597650"/>
            <a:ext cx="360363" cy="71438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6388" name="Line 6">
            <a:extLst>
              <a:ext uri="{FF2B5EF4-FFF2-40B4-BE49-F238E27FC236}">
                <a16:creationId xmlns:a16="http://schemas.microsoft.com/office/drawing/2014/main" id="{A8208FD6-71DA-8A06-CA65-C25EDB976F1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056813" y="6308726"/>
            <a:ext cx="360362" cy="288925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6389" name="Text Box 7">
            <a:extLst>
              <a:ext uri="{FF2B5EF4-FFF2-40B4-BE49-F238E27FC236}">
                <a16:creationId xmlns:a16="http://schemas.microsoft.com/office/drawing/2014/main" id="{6529C6CF-815F-3D51-D622-A88BFD01A7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96451" y="6461126"/>
            <a:ext cx="346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b="1">
                <a:solidFill>
                  <a:srgbClr val="FF3300"/>
                </a:solidFill>
              </a:rPr>
              <a:t>1</a:t>
            </a:r>
          </a:p>
        </p:txBody>
      </p:sp>
      <p:sp>
        <p:nvSpPr>
          <p:cNvPr id="16390" name="Text Box 8">
            <a:extLst>
              <a:ext uri="{FF2B5EF4-FFF2-40B4-BE49-F238E27FC236}">
                <a16:creationId xmlns:a16="http://schemas.microsoft.com/office/drawing/2014/main" id="{1387A2BF-4137-61B0-66BF-FFEA392D9F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4426" y="6465889"/>
            <a:ext cx="346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b="1">
                <a:solidFill>
                  <a:srgbClr val="FF3300"/>
                </a:solidFill>
              </a:rPr>
              <a:t>1</a:t>
            </a:r>
          </a:p>
        </p:txBody>
      </p:sp>
      <p:sp>
        <p:nvSpPr>
          <p:cNvPr id="16391" name="Line 9">
            <a:extLst>
              <a:ext uri="{FF2B5EF4-FFF2-40B4-BE49-F238E27FC236}">
                <a16:creationId xmlns:a16="http://schemas.microsoft.com/office/drawing/2014/main" id="{91642EA5-C56B-8BFB-AF24-F7697FD05343}"/>
              </a:ext>
            </a:extLst>
          </p:cNvPr>
          <p:cNvSpPr>
            <a:spLocks noChangeShapeType="1"/>
          </p:cNvSpPr>
          <p:nvPr/>
        </p:nvSpPr>
        <p:spPr bwMode="auto">
          <a:xfrm>
            <a:off x="6743700" y="5013325"/>
            <a:ext cx="6477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6392" name="Text Box 10">
            <a:extLst>
              <a:ext uri="{FF2B5EF4-FFF2-40B4-BE49-F238E27FC236}">
                <a16:creationId xmlns:a16="http://schemas.microsoft.com/office/drawing/2014/main" id="{B589D783-6DCB-9206-CDD5-57EF0FE2B3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96451" y="4672013"/>
            <a:ext cx="3984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800" b="1">
                <a:solidFill>
                  <a:srgbClr val="FF3300"/>
                </a:solidFill>
              </a:rPr>
              <a:t>x</a:t>
            </a:r>
          </a:p>
        </p:txBody>
      </p:sp>
      <p:sp>
        <p:nvSpPr>
          <p:cNvPr id="16393" name="Line 11">
            <a:extLst>
              <a:ext uri="{FF2B5EF4-FFF2-40B4-BE49-F238E27FC236}">
                <a16:creationId xmlns:a16="http://schemas.microsoft.com/office/drawing/2014/main" id="{1F0F1A9E-1050-6EE4-05AF-AE99E75E898F}"/>
              </a:ext>
            </a:extLst>
          </p:cNvPr>
          <p:cNvSpPr>
            <a:spLocks noChangeShapeType="1"/>
          </p:cNvSpPr>
          <p:nvPr/>
        </p:nvSpPr>
        <p:spPr bwMode="auto">
          <a:xfrm>
            <a:off x="6743700" y="4365625"/>
            <a:ext cx="647700" cy="0"/>
          </a:xfrm>
          <a:prstGeom prst="line">
            <a:avLst/>
          </a:prstGeom>
          <a:noFill/>
          <a:ln w="57150">
            <a:solidFill>
              <a:srgbClr val="3366FF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6394" name="Text Box 12">
            <a:extLst>
              <a:ext uri="{FF2B5EF4-FFF2-40B4-BE49-F238E27FC236}">
                <a16:creationId xmlns:a16="http://schemas.microsoft.com/office/drawing/2014/main" id="{9C536F7B-8C22-4073-8AF3-1E73D26ACB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1" y="4005263"/>
            <a:ext cx="3984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800" b="1">
                <a:solidFill>
                  <a:srgbClr val="FF3300"/>
                </a:solidFill>
              </a:rPr>
              <a:t>x</a:t>
            </a:r>
          </a:p>
        </p:txBody>
      </p:sp>
      <p:sp>
        <p:nvSpPr>
          <p:cNvPr id="16395" name="Rectangle 13">
            <a:extLst>
              <a:ext uri="{FF2B5EF4-FFF2-40B4-BE49-F238E27FC236}">
                <a16:creationId xmlns:a16="http://schemas.microsoft.com/office/drawing/2014/main" id="{A0BF0B7C-CE90-5AED-44CB-EC6B862B25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4826" y="-15875"/>
            <a:ext cx="5432425" cy="2586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b="1"/>
              <a:t>Exception 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b="1"/>
              <a:t> </a:t>
            </a:r>
            <a:r>
              <a:rPr lang="fr-FR" altLang="fr-FR" sz="1800"/>
              <a:t>Dans un carrefour protégé par une signalisation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/>
              <a:t> particulière (stop, balise, feux de signalisation),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/>
              <a:t> le dépassement dans une intersection est autorisé.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/>
              <a:t>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/>
              <a:t>Dans ce cas, vous n'êtes pas responsable.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br>
              <a:rPr lang="fr-FR" altLang="fr-FR" sz="1800"/>
            </a:br>
            <a:r>
              <a:rPr lang="fr-FR" altLang="fr-FR" sz="1800"/>
              <a:t>     </a:t>
            </a:r>
            <a:r>
              <a:rPr lang="fr-FR" altLang="fr-FR" sz="1800">
                <a:solidFill>
                  <a:srgbClr val="FF3300"/>
                </a:solidFill>
              </a:rPr>
              <a:t>N'oubliez pas de faire figurer sur le croquis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>
                <a:solidFill>
                  <a:srgbClr val="FF3300"/>
                </a:solidFill>
              </a:rPr>
              <a:t>                 la signalisation en place. </a:t>
            </a:r>
          </a:p>
        </p:txBody>
      </p:sp>
      <p:pic>
        <p:nvPicPr>
          <p:cNvPr id="16396" name="Picture 14" descr="cas13">
            <a:extLst>
              <a:ext uri="{FF2B5EF4-FFF2-40B4-BE49-F238E27FC236}">
                <a16:creationId xmlns:a16="http://schemas.microsoft.com/office/drawing/2014/main" id="{955EC4B2-1451-4FFD-7A89-0A609F51AEA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889" y="2924176"/>
            <a:ext cx="2924175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constatmillieu">
            <a:extLst>
              <a:ext uri="{FF2B5EF4-FFF2-40B4-BE49-F238E27FC236}">
                <a16:creationId xmlns:a16="http://schemas.microsoft.com/office/drawing/2014/main" id="{296D0C3B-CC79-EBA5-0F07-E5DD4A282C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0"/>
            <a:ext cx="26987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Line 5">
            <a:extLst>
              <a:ext uri="{FF2B5EF4-FFF2-40B4-BE49-F238E27FC236}">
                <a16:creationId xmlns:a16="http://schemas.microsoft.com/office/drawing/2014/main" id="{C6BBDEE0-4CE6-2EAC-E87D-598899633C2F}"/>
              </a:ext>
            </a:extLst>
          </p:cNvPr>
          <p:cNvSpPr>
            <a:spLocks noChangeShapeType="1"/>
          </p:cNvSpPr>
          <p:nvPr/>
        </p:nvSpPr>
        <p:spPr bwMode="auto">
          <a:xfrm>
            <a:off x="6959601" y="6597650"/>
            <a:ext cx="360363" cy="71438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7412" name="Line 6">
            <a:extLst>
              <a:ext uri="{FF2B5EF4-FFF2-40B4-BE49-F238E27FC236}">
                <a16:creationId xmlns:a16="http://schemas.microsoft.com/office/drawing/2014/main" id="{CB3B9283-C80E-1E94-52D8-CF0CCC2070A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056813" y="6308726"/>
            <a:ext cx="360362" cy="288925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7413" name="Text Box 7">
            <a:extLst>
              <a:ext uri="{FF2B5EF4-FFF2-40B4-BE49-F238E27FC236}">
                <a16:creationId xmlns:a16="http://schemas.microsoft.com/office/drawing/2014/main" id="{5CD5C9D9-0C1B-2A3E-D173-449D95DFBC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96451" y="6461126"/>
            <a:ext cx="346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b="1">
                <a:solidFill>
                  <a:srgbClr val="FF3300"/>
                </a:solidFill>
              </a:rPr>
              <a:t>1</a:t>
            </a:r>
          </a:p>
        </p:txBody>
      </p:sp>
      <p:sp>
        <p:nvSpPr>
          <p:cNvPr id="17414" name="Text Box 8">
            <a:extLst>
              <a:ext uri="{FF2B5EF4-FFF2-40B4-BE49-F238E27FC236}">
                <a16:creationId xmlns:a16="http://schemas.microsoft.com/office/drawing/2014/main" id="{0B1E2BF8-17E7-091A-650E-7D20FFA176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4426" y="6465889"/>
            <a:ext cx="346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b="1">
                <a:solidFill>
                  <a:srgbClr val="FF3300"/>
                </a:solidFill>
              </a:rPr>
              <a:t>0</a:t>
            </a:r>
          </a:p>
        </p:txBody>
      </p:sp>
      <p:sp>
        <p:nvSpPr>
          <p:cNvPr id="17415" name="Line 9">
            <a:extLst>
              <a:ext uri="{FF2B5EF4-FFF2-40B4-BE49-F238E27FC236}">
                <a16:creationId xmlns:a16="http://schemas.microsoft.com/office/drawing/2014/main" id="{B7C76FA0-E9DD-B520-F639-3C3A2F3488DD}"/>
              </a:ext>
            </a:extLst>
          </p:cNvPr>
          <p:cNvSpPr>
            <a:spLocks noChangeShapeType="1"/>
          </p:cNvSpPr>
          <p:nvPr/>
        </p:nvSpPr>
        <p:spPr bwMode="auto">
          <a:xfrm>
            <a:off x="6743700" y="5734050"/>
            <a:ext cx="6477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7416" name="Text Box 10">
            <a:extLst>
              <a:ext uri="{FF2B5EF4-FFF2-40B4-BE49-F238E27FC236}">
                <a16:creationId xmlns:a16="http://schemas.microsoft.com/office/drawing/2014/main" id="{BAE26BE5-37D7-7E32-E713-B0122B8C4B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96451" y="5392738"/>
            <a:ext cx="3984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800" b="1">
                <a:solidFill>
                  <a:srgbClr val="FF3300"/>
                </a:solidFill>
              </a:rPr>
              <a:t>x</a:t>
            </a:r>
          </a:p>
        </p:txBody>
      </p:sp>
      <p:sp>
        <p:nvSpPr>
          <p:cNvPr id="17417" name="Rectangle 13">
            <a:extLst>
              <a:ext uri="{FF2B5EF4-FFF2-40B4-BE49-F238E27FC236}">
                <a16:creationId xmlns:a16="http://schemas.microsoft.com/office/drawing/2014/main" id="{5475D62A-A42F-E2D6-8079-70C550A48A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3751" y="404814"/>
            <a:ext cx="35544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b="1">
                <a:latin typeface="Arial" panose="020B0604020202020204" pitchFamily="34" charset="0"/>
              </a:rPr>
              <a:t>Circulation en sens inverse</a:t>
            </a:r>
            <a:r>
              <a:rPr lang="fr-FR" altLang="fr-FR" sz="2000"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17418" name="Picture 14" descr="cas14">
            <a:extLst>
              <a:ext uri="{FF2B5EF4-FFF2-40B4-BE49-F238E27FC236}">
                <a16:creationId xmlns:a16="http://schemas.microsoft.com/office/drawing/2014/main" id="{6CBD52E1-7951-E6AE-D0FA-E283ED1CBB9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351" y="2708276"/>
            <a:ext cx="2879725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9" name="Rectangle 15">
            <a:extLst>
              <a:ext uri="{FF2B5EF4-FFF2-40B4-BE49-F238E27FC236}">
                <a16:creationId xmlns:a16="http://schemas.microsoft.com/office/drawing/2014/main" id="{021A6A5A-93AD-4C81-F292-96469D74B7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1038226"/>
            <a:ext cx="6181725" cy="149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b="1">
                <a:solidFill>
                  <a:srgbClr val="FF3300"/>
                </a:solidFill>
              </a:rPr>
              <a:t>Attention 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b="1"/>
              <a:t>   </a:t>
            </a:r>
            <a:r>
              <a:rPr lang="fr-FR" altLang="fr-FR" sz="1800"/>
              <a:t>Si la </a:t>
            </a:r>
            <a:r>
              <a:rPr lang="fr-FR" altLang="fr-FR" sz="1800" b="1"/>
              <a:t>case 15</a:t>
            </a:r>
            <a:r>
              <a:rPr lang="fr-FR" altLang="fr-FR" sz="1800"/>
              <a:t> n'est pas cochée par l'autre conducteur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/>
              <a:t>  ou si  le milieu de la chaussée n'est pas dessiné sur le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b="1"/>
              <a:t>croquis</a:t>
            </a:r>
            <a:r>
              <a:rPr lang="fr-FR" altLang="fr-FR" sz="1800"/>
              <a:t>,  il est  </a:t>
            </a:r>
            <a:r>
              <a:rPr lang="fr-FR" altLang="fr-FR" sz="1800" b="1"/>
              <a:t>impossible  de prouver  lequel  des 2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b="1"/>
              <a:t>véhicules ne tenait pas le bord droit de la chaussée.</a:t>
            </a:r>
            <a:r>
              <a:rPr lang="fr-FR" altLang="fr-FR" sz="1800"/>
              <a:t> </a:t>
            </a:r>
          </a:p>
        </p:txBody>
      </p:sp>
      <p:sp>
        <p:nvSpPr>
          <p:cNvPr id="17420" name="Rectangle 16">
            <a:extLst>
              <a:ext uri="{FF2B5EF4-FFF2-40B4-BE49-F238E27FC236}">
                <a16:creationId xmlns:a16="http://schemas.microsoft.com/office/drawing/2014/main" id="{B0E1CDB6-B68E-19C5-7D5F-4DEF894126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4826" y="5805488"/>
            <a:ext cx="51038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b="1"/>
              <a:t>Conséquence :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/>
              <a:t>Votre responsabilité serait engagée pour moitié.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constatmillieu">
            <a:extLst>
              <a:ext uri="{FF2B5EF4-FFF2-40B4-BE49-F238E27FC236}">
                <a16:creationId xmlns:a16="http://schemas.microsoft.com/office/drawing/2014/main" id="{4A490BDC-FC4C-B530-59F7-55CB09A725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0"/>
            <a:ext cx="26987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Line 5">
            <a:extLst>
              <a:ext uri="{FF2B5EF4-FFF2-40B4-BE49-F238E27FC236}">
                <a16:creationId xmlns:a16="http://schemas.microsoft.com/office/drawing/2014/main" id="{B433F72D-D15A-FA85-9555-5D9E3B1C02CC}"/>
              </a:ext>
            </a:extLst>
          </p:cNvPr>
          <p:cNvSpPr>
            <a:spLocks noChangeShapeType="1"/>
          </p:cNvSpPr>
          <p:nvPr/>
        </p:nvSpPr>
        <p:spPr bwMode="auto">
          <a:xfrm>
            <a:off x="6743700" y="5734050"/>
            <a:ext cx="6477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8436" name="Line 7">
            <a:extLst>
              <a:ext uri="{FF2B5EF4-FFF2-40B4-BE49-F238E27FC236}">
                <a16:creationId xmlns:a16="http://schemas.microsoft.com/office/drawing/2014/main" id="{3EC568B8-FD02-63E2-D475-E3357F4DD038}"/>
              </a:ext>
            </a:extLst>
          </p:cNvPr>
          <p:cNvSpPr>
            <a:spLocks noChangeShapeType="1"/>
          </p:cNvSpPr>
          <p:nvPr/>
        </p:nvSpPr>
        <p:spPr bwMode="auto">
          <a:xfrm>
            <a:off x="6959601" y="6597650"/>
            <a:ext cx="360363" cy="71438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8437" name="Text Box 9">
            <a:extLst>
              <a:ext uri="{FF2B5EF4-FFF2-40B4-BE49-F238E27FC236}">
                <a16:creationId xmlns:a16="http://schemas.microsoft.com/office/drawing/2014/main" id="{E78C3C91-0D5F-C0DD-79EE-9A09B9D377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96451" y="5373688"/>
            <a:ext cx="3984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800" b="1">
                <a:solidFill>
                  <a:srgbClr val="FF3300"/>
                </a:solidFill>
              </a:rPr>
              <a:t>x</a:t>
            </a:r>
          </a:p>
        </p:txBody>
      </p:sp>
      <p:sp>
        <p:nvSpPr>
          <p:cNvPr id="18438" name="Text Box 10">
            <a:extLst>
              <a:ext uri="{FF2B5EF4-FFF2-40B4-BE49-F238E27FC236}">
                <a16:creationId xmlns:a16="http://schemas.microsoft.com/office/drawing/2014/main" id="{650534C2-CF23-3EF2-1B9B-04C3566578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4426" y="6465889"/>
            <a:ext cx="346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b="1">
                <a:solidFill>
                  <a:srgbClr val="FF3300"/>
                </a:solidFill>
              </a:rPr>
              <a:t>0</a:t>
            </a:r>
          </a:p>
        </p:txBody>
      </p:sp>
      <p:sp>
        <p:nvSpPr>
          <p:cNvPr id="18439" name="Text Box 11">
            <a:extLst>
              <a:ext uri="{FF2B5EF4-FFF2-40B4-BE49-F238E27FC236}">
                <a16:creationId xmlns:a16="http://schemas.microsoft.com/office/drawing/2014/main" id="{0C659C97-2616-BE5B-B33B-6122AD5FC3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96451" y="6461126"/>
            <a:ext cx="346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b="1">
                <a:solidFill>
                  <a:srgbClr val="FF3300"/>
                </a:solidFill>
              </a:rPr>
              <a:t>1</a:t>
            </a:r>
          </a:p>
        </p:txBody>
      </p:sp>
      <p:sp>
        <p:nvSpPr>
          <p:cNvPr id="18440" name="Line 12">
            <a:extLst>
              <a:ext uri="{FF2B5EF4-FFF2-40B4-BE49-F238E27FC236}">
                <a16:creationId xmlns:a16="http://schemas.microsoft.com/office/drawing/2014/main" id="{675E8D98-953B-7859-93AE-9AFF6784B64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056813" y="6308726"/>
            <a:ext cx="360362" cy="288925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pic>
        <p:nvPicPr>
          <p:cNvPr id="18441" name="Picture 14" descr="croquis">
            <a:extLst>
              <a:ext uri="{FF2B5EF4-FFF2-40B4-BE49-F238E27FC236}">
                <a16:creationId xmlns:a16="http://schemas.microsoft.com/office/drawing/2014/main" id="{14E6410F-AA8B-5F8F-B74D-1BED152BEB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713" y="1628775"/>
            <a:ext cx="2055812" cy="344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2" name="Rectangle 15">
            <a:extLst>
              <a:ext uri="{FF2B5EF4-FFF2-40B4-BE49-F238E27FC236}">
                <a16:creationId xmlns:a16="http://schemas.microsoft.com/office/drawing/2014/main" id="{2D4BE92E-0207-E144-ED39-597F9331EA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5551" y="476251"/>
            <a:ext cx="35544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b="1">
                <a:latin typeface="Arial" panose="020B0604020202020204" pitchFamily="34" charset="0"/>
              </a:rPr>
              <a:t>Circulation en sens inverse</a:t>
            </a:r>
            <a:r>
              <a:rPr lang="fr-FR" altLang="fr-FR" sz="200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8443" name="Rectangle 16">
            <a:extLst>
              <a:ext uri="{FF2B5EF4-FFF2-40B4-BE49-F238E27FC236}">
                <a16:creationId xmlns:a16="http://schemas.microsoft.com/office/drawing/2014/main" id="{F48ABE7F-A8DB-83C8-DE8F-C89101CD01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2314" y="5229226"/>
            <a:ext cx="4776787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/>
              <a:t>Lorsque sur le croquis le véhicule se confond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/>
              <a:t>avec le bord de chaussée, la preuve de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/>
              <a:t>l'empiètement de l'autre conducteur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/>
              <a:t>est rapportée. </a:t>
            </a:r>
          </a:p>
        </p:txBody>
      </p:sp>
      <p:sp>
        <p:nvSpPr>
          <p:cNvPr id="18444" name="Rectangle 17">
            <a:extLst>
              <a:ext uri="{FF2B5EF4-FFF2-40B4-BE49-F238E27FC236}">
                <a16:creationId xmlns:a16="http://schemas.microsoft.com/office/drawing/2014/main" id="{3B16F60F-D36B-1BC1-F25D-E2934CE666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1052513"/>
            <a:ext cx="63531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b="1"/>
              <a:t>Autre exemple de croquis qui prouve l'empiètement :</a:t>
            </a:r>
            <a:r>
              <a:rPr lang="fr-FR" altLang="fr-FR" sz="1800"/>
              <a:t>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61">
            <a:extLst>
              <a:ext uri="{FF2B5EF4-FFF2-40B4-BE49-F238E27FC236}">
                <a16:creationId xmlns:a16="http://schemas.microsoft.com/office/drawing/2014/main" id="{CDCAAE92-932B-B6D1-BACF-49713B1462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5" t="91609" r="66872" b="1704"/>
          <a:stretch>
            <a:fillRect/>
          </a:stretch>
        </p:blipFill>
        <p:spPr bwMode="auto">
          <a:xfrm>
            <a:off x="2855913" y="5705476"/>
            <a:ext cx="3600450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4" descr="constatmillieu">
            <a:extLst>
              <a:ext uri="{FF2B5EF4-FFF2-40B4-BE49-F238E27FC236}">
                <a16:creationId xmlns:a16="http://schemas.microsoft.com/office/drawing/2014/main" id="{50195196-D917-47B7-B80A-C2759C5598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0"/>
            <a:ext cx="26987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Line 5">
            <a:extLst>
              <a:ext uri="{FF2B5EF4-FFF2-40B4-BE49-F238E27FC236}">
                <a16:creationId xmlns:a16="http://schemas.microsoft.com/office/drawing/2014/main" id="{609F6F11-AD20-F835-E6EB-1B4A6DA8F43A}"/>
              </a:ext>
            </a:extLst>
          </p:cNvPr>
          <p:cNvSpPr>
            <a:spLocks noChangeShapeType="1"/>
          </p:cNvSpPr>
          <p:nvPr/>
        </p:nvSpPr>
        <p:spPr bwMode="auto">
          <a:xfrm>
            <a:off x="6959601" y="6597650"/>
            <a:ext cx="360363" cy="71438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9461" name="Line 6">
            <a:extLst>
              <a:ext uri="{FF2B5EF4-FFF2-40B4-BE49-F238E27FC236}">
                <a16:creationId xmlns:a16="http://schemas.microsoft.com/office/drawing/2014/main" id="{3885B82B-1F5D-41B0-AD78-C7D816149BE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056813" y="6308726"/>
            <a:ext cx="360362" cy="288925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9462" name="Text Box 7">
            <a:extLst>
              <a:ext uri="{FF2B5EF4-FFF2-40B4-BE49-F238E27FC236}">
                <a16:creationId xmlns:a16="http://schemas.microsoft.com/office/drawing/2014/main" id="{BB77399A-2578-1305-B603-577CE76382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96451" y="6461126"/>
            <a:ext cx="346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b="1">
                <a:solidFill>
                  <a:srgbClr val="FF3300"/>
                </a:solidFill>
              </a:rPr>
              <a:t>1</a:t>
            </a:r>
          </a:p>
        </p:txBody>
      </p:sp>
      <p:sp>
        <p:nvSpPr>
          <p:cNvPr id="19463" name="Text Box 8">
            <a:extLst>
              <a:ext uri="{FF2B5EF4-FFF2-40B4-BE49-F238E27FC236}">
                <a16:creationId xmlns:a16="http://schemas.microsoft.com/office/drawing/2014/main" id="{793CAF21-DC85-2714-F933-AEF8721B70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4426" y="6465889"/>
            <a:ext cx="346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b="1">
                <a:solidFill>
                  <a:srgbClr val="FF3300"/>
                </a:solidFill>
              </a:rPr>
              <a:t>0</a:t>
            </a:r>
          </a:p>
        </p:txBody>
      </p:sp>
      <p:sp>
        <p:nvSpPr>
          <p:cNvPr id="19464" name="Line 9">
            <a:extLst>
              <a:ext uri="{FF2B5EF4-FFF2-40B4-BE49-F238E27FC236}">
                <a16:creationId xmlns:a16="http://schemas.microsoft.com/office/drawing/2014/main" id="{8FDB3871-3A54-03B6-1735-A1F8672A9108}"/>
              </a:ext>
            </a:extLst>
          </p:cNvPr>
          <p:cNvSpPr>
            <a:spLocks noChangeShapeType="1"/>
          </p:cNvSpPr>
          <p:nvPr/>
        </p:nvSpPr>
        <p:spPr bwMode="auto">
          <a:xfrm>
            <a:off x="6743700" y="5734050"/>
            <a:ext cx="6477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9465" name="Text Box 10">
            <a:extLst>
              <a:ext uri="{FF2B5EF4-FFF2-40B4-BE49-F238E27FC236}">
                <a16:creationId xmlns:a16="http://schemas.microsoft.com/office/drawing/2014/main" id="{3AC06DAB-5EB3-03C3-FF8F-06C6E848B8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96451" y="5373688"/>
            <a:ext cx="3984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800" b="1">
                <a:solidFill>
                  <a:srgbClr val="FF3300"/>
                </a:solidFill>
              </a:rPr>
              <a:t>x</a:t>
            </a:r>
          </a:p>
        </p:txBody>
      </p:sp>
      <p:pic>
        <p:nvPicPr>
          <p:cNvPr id="19466" name="Picture 14" descr="cas15">
            <a:extLst>
              <a:ext uri="{FF2B5EF4-FFF2-40B4-BE49-F238E27FC236}">
                <a16:creationId xmlns:a16="http://schemas.microsoft.com/office/drawing/2014/main" id="{49FCD648-33B3-893D-C24F-E36F8F886CE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914" y="1484314"/>
            <a:ext cx="2663825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7" name="Rectangle 15">
            <a:extLst>
              <a:ext uri="{FF2B5EF4-FFF2-40B4-BE49-F238E27FC236}">
                <a16:creationId xmlns:a16="http://schemas.microsoft.com/office/drawing/2014/main" id="{F2CCD2E9-49E4-66CD-6FF8-C3BC01FC6B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3751" y="620714"/>
            <a:ext cx="35544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b="1">
                <a:latin typeface="Arial" panose="020B0604020202020204" pitchFamily="34" charset="0"/>
              </a:rPr>
              <a:t>Circulation en sens inverse</a:t>
            </a:r>
            <a:r>
              <a:rPr lang="fr-FR" altLang="fr-FR" sz="2000">
                <a:latin typeface="Arial" panose="020B0604020202020204" pitchFamily="34" charset="0"/>
              </a:rPr>
              <a:t> </a:t>
            </a:r>
          </a:p>
        </p:txBody>
      </p:sp>
      <p:graphicFrame>
        <p:nvGraphicFramePr>
          <p:cNvPr id="54319" name="Group 47">
            <a:extLst>
              <a:ext uri="{FF2B5EF4-FFF2-40B4-BE49-F238E27FC236}">
                <a16:creationId xmlns:a16="http://schemas.microsoft.com/office/drawing/2014/main" id="{E6B53319-454E-3199-31B1-9B94A50BD468}"/>
              </a:ext>
            </a:extLst>
          </p:cNvPr>
          <p:cNvGraphicFramePr>
            <a:graphicFrameLocks noGrp="1"/>
          </p:cNvGraphicFramePr>
          <p:nvPr/>
        </p:nvGraphicFramePr>
        <p:xfrm>
          <a:off x="4541838" y="2878139"/>
          <a:ext cx="207966" cy="1101725"/>
        </p:xfrm>
        <a:graphic>
          <a:graphicData uri="http://schemas.openxmlformats.org/drawingml/2006/table">
            <a:tbl>
              <a:tblPr/>
              <a:tblGrid>
                <a:gridCol w="207966">
                  <a:extLst>
                    <a:ext uri="{9D8B030D-6E8A-4147-A177-3AD203B41FA5}">
                      <a16:colId xmlns:a16="http://schemas.microsoft.com/office/drawing/2014/main" val="219113627"/>
                    </a:ext>
                  </a:extLst>
                </a:gridCol>
              </a:tblGrid>
              <a:tr h="73501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fr-FR" altLang="fr-F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anose="020B0604030504040204" pitchFamily="34" charset="0"/>
                      </a:endParaRPr>
                    </a:p>
                  </a:txBody>
                  <a:tcPr marL="91283" marR="91283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7466836"/>
                  </a:ext>
                </a:extLst>
              </a:tr>
              <a:tr h="3667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</a:t>
                      </a:r>
                      <a:endParaRPr kumimoji="0" lang="fr-FR" altLang="fr-FR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283" marR="91283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9556348"/>
                  </a:ext>
                </a:extLst>
              </a:tr>
            </a:tbl>
          </a:graphicData>
        </a:graphic>
      </p:graphicFrame>
      <p:pic>
        <p:nvPicPr>
          <p:cNvPr id="19471" name="Picture 18" descr="space">
            <a:extLst>
              <a:ext uri="{FF2B5EF4-FFF2-40B4-BE49-F238E27FC236}">
                <a16:creationId xmlns:a16="http://schemas.microsoft.com/office/drawing/2014/main" id="{67A6FD61-9EAD-2724-BECD-4D105A6262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826" y="3659189"/>
            <a:ext cx="952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4327" name="Group 55">
            <a:extLst>
              <a:ext uri="{FF2B5EF4-FFF2-40B4-BE49-F238E27FC236}">
                <a16:creationId xmlns:a16="http://schemas.microsoft.com/office/drawing/2014/main" id="{D60CFAF3-082F-2647-E8F6-78168FB6D880}"/>
              </a:ext>
            </a:extLst>
          </p:cNvPr>
          <p:cNvGraphicFramePr>
            <a:graphicFrameLocks noGrp="1"/>
          </p:cNvGraphicFramePr>
          <p:nvPr/>
        </p:nvGraphicFramePr>
        <p:xfrm>
          <a:off x="1774825" y="3933825"/>
          <a:ext cx="5545138" cy="2590800"/>
        </p:xfrm>
        <a:graphic>
          <a:graphicData uri="http://schemas.openxmlformats.org/drawingml/2006/table">
            <a:tbl>
              <a:tblPr/>
              <a:tblGrid>
                <a:gridCol w="5545138">
                  <a:extLst>
                    <a:ext uri="{9D8B030D-6E8A-4147-A177-3AD203B41FA5}">
                      <a16:colId xmlns:a16="http://schemas.microsoft.com/office/drawing/2014/main" val="765534398"/>
                    </a:ext>
                  </a:extLst>
                </a:gridCol>
              </a:tblGrid>
              <a:tr h="685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99CC00"/>
                          </a:solidFill>
                          <a:effectLst/>
                          <a:latin typeface="Verdana" panose="020B0604030504040204" pitchFamily="34" charset="0"/>
                        </a:rPr>
                        <a:t>Conséquence : </a:t>
                      </a:r>
                      <a:r>
                        <a:rPr kumimoji="0" lang="fr-FR" alt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Vous n'êtes pas responsable!</a:t>
                      </a:r>
                      <a:br>
                        <a:rPr kumimoji="0" lang="fr-FR" alt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</a:br>
                      <a:br>
                        <a:rPr kumimoji="0" lang="fr-FR" alt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</a:br>
                      <a:r>
                        <a:rPr kumimoji="0" lang="fr-FR" alt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99CC00"/>
                          </a:solidFill>
                          <a:effectLst/>
                          <a:latin typeface="Verdana" panose="020B0604030504040204" pitchFamily="34" charset="0"/>
                        </a:rPr>
                        <a:t>Pourquoi ? </a:t>
                      </a:r>
                      <a:r>
                        <a:rPr kumimoji="0" lang="fr-FR" alt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Parce que vous apportez la preuve de l'empiètement par la case 15 et le croquis.</a:t>
                      </a:r>
                      <a:br>
                        <a:rPr kumimoji="0" lang="fr-FR" alt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</a:br>
                      <a:endParaRPr kumimoji="0" lang="fr-FR" altLang="fr-F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99CC00"/>
                          </a:solidFill>
                          <a:effectLst/>
                          <a:latin typeface="Verdana" panose="020B0604030504040204" pitchFamily="34" charset="0"/>
                        </a:rPr>
                        <a:t>Note :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Vous pouvez également noter en observations :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                </a:t>
                      </a:r>
                      <a:r>
                        <a:rPr kumimoji="0" lang="fr-FR" altLang="fr-FR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le véhicule B s'est déporté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                sur la gauche</a:t>
                      </a:r>
                      <a:endParaRPr kumimoji="0" lang="fr-FR" altLang="fr-FR" sz="18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560305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1">
            <a:extLst>
              <a:ext uri="{FF2B5EF4-FFF2-40B4-BE49-F238E27FC236}">
                <a16:creationId xmlns:a16="http://schemas.microsoft.com/office/drawing/2014/main" id="{620B6F00-198B-90E6-F1E5-7BE1FBE4F5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5" t="91609" r="66872" b="1704"/>
          <a:stretch>
            <a:fillRect/>
          </a:stretch>
        </p:blipFill>
        <p:spPr bwMode="auto">
          <a:xfrm>
            <a:off x="2495550" y="5705476"/>
            <a:ext cx="3600450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3" name="Picture 4" descr="constatmillieu">
            <a:extLst>
              <a:ext uri="{FF2B5EF4-FFF2-40B4-BE49-F238E27FC236}">
                <a16:creationId xmlns:a16="http://schemas.microsoft.com/office/drawing/2014/main" id="{746A1266-47E7-CA8A-4682-D4F340CB0E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0"/>
            <a:ext cx="26987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Line 5">
            <a:extLst>
              <a:ext uri="{FF2B5EF4-FFF2-40B4-BE49-F238E27FC236}">
                <a16:creationId xmlns:a16="http://schemas.microsoft.com/office/drawing/2014/main" id="{87B2388B-9414-F616-B1AF-D8E39752E02F}"/>
              </a:ext>
            </a:extLst>
          </p:cNvPr>
          <p:cNvSpPr>
            <a:spLocks noChangeShapeType="1"/>
          </p:cNvSpPr>
          <p:nvPr/>
        </p:nvSpPr>
        <p:spPr bwMode="auto">
          <a:xfrm>
            <a:off x="6743700" y="5734050"/>
            <a:ext cx="6477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0485" name="Line 6">
            <a:extLst>
              <a:ext uri="{FF2B5EF4-FFF2-40B4-BE49-F238E27FC236}">
                <a16:creationId xmlns:a16="http://schemas.microsoft.com/office/drawing/2014/main" id="{86D7E4B2-370C-5DC3-02F4-DD236C70E907}"/>
              </a:ext>
            </a:extLst>
          </p:cNvPr>
          <p:cNvSpPr>
            <a:spLocks noChangeShapeType="1"/>
          </p:cNvSpPr>
          <p:nvPr/>
        </p:nvSpPr>
        <p:spPr bwMode="auto">
          <a:xfrm>
            <a:off x="6743700" y="4724400"/>
            <a:ext cx="647700" cy="0"/>
          </a:xfrm>
          <a:prstGeom prst="line">
            <a:avLst/>
          </a:prstGeom>
          <a:noFill/>
          <a:ln w="57150">
            <a:solidFill>
              <a:srgbClr val="3366FF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0486" name="Line 7">
            <a:extLst>
              <a:ext uri="{FF2B5EF4-FFF2-40B4-BE49-F238E27FC236}">
                <a16:creationId xmlns:a16="http://schemas.microsoft.com/office/drawing/2014/main" id="{B1E87307-664C-ACAD-BDFA-BFBE7E1F0029}"/>
              </a:ext>
            </a:extLst>
          </p:cNvPr>
          <p:cNvSpPr>
            <a:spLocks noChangeShapeType="1"/>
          </p:cNvSpPr>
          <p:nvPr/>
        </p:nvSpPr>
        <p:spPr bwMode="auto">
          <a:xfrm>
            <a:off x="6959601" y="6597650"/>
            <a:ext cx="360363" cy="71438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0487" name="Text Box 8">
            <a:extLst>
              <a:ext uri="{FF2B5EF4-FFF2-40B4-BE49-F238E27FC236}">
                <a16:creationId xmlns:a16="http://schemas.microsoft.com/office/drawing/2014/main" id="{8E07106C-1AD6-359D-20FF-4DA042C0DE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1" y="4365626"/>
            <a:ext cx="3984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800" b="1"/>
              <a:t>x</a:t>
            </a:r>
          </a:p>
        </p:txBody>
      </p:sp>
      <p:sp>
        <p:nvSpPr>
          <p:cNvPr id="20488" name="Text Box 9">
            <a:extLst>
              <a:ext uri="{FF2B5EF4-FFF2-40B4-BE49-F238E27FC236}">
                <a16:creationId xmlns:a16="http://schemas.microsoft.com/office/drawing/2014/main" id="{CD972871-3C67-A971-A897-A144A0DBA0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96451" y="5373688"/>
            <a:ext cx="3984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800" b="1">
                <a:solidFill>
                  <a:srgbClr val="FF3300"/>
                </a:solidFill>
              </a:rPr>
              <a:t>x</a:t>
            </a:r>
          </a:p>
        </p:txBody>
      </p:sp>
      <p:sp>
        <p:nvSpPr>
          <p:cNvPr id="20489" name="Text Box 10">
            <a:extLst>
              <a:ext uri="{FF2B5EF4-FFF2-40B4-BE49-F238E27FC236}">
                <a16:creationId xmlns:a16="http://schemas.microsoft.com/office/drawing/2014/main" id="{D2745161-16E1-8FFF-0276-C340215EFE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4426" y="6465888"/>
            <a:ext cx="34766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b="1">
                <a:solidFill>
                  <a:srgbClr val="FF3300"/>
                </a:solidFill>
              </a:rPr>
              <a:t>1</a:t>
            </a:r>
          </a:p>
        </p:txBody>
      </p:sp>
      <p:sp>
        <p:nvSpPr>
          <p:cNvPr id="20490" name="Text Box 11">
            <a:extLst>
              <a:ext uri="{FF2B5EF4-FFF2-40B4-BE49-F238E27FC236}">
                <a16:creationId xmlns:a16="http://schemas.microsoft.com/office/drawing/2014/main" id="{929EB591-0C43-DC46-405B-5F229079D6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96451" y="6461126"/>
            <a:ext cx="346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b="1">
                <a:solidFill>
                  <a:srgbClr val="FF3300"/>
                </a:solidFill>
              </a:rPr>
              <a:t>1</a:t>
            </a:r>
          </a:p>
        </p:txBody>
      </p:sp>
      <p:sp>
        <p:nvSpPr>
          <p:cNvPr id="20491" name="Line 12">
            <a:extLst>
              <a:ext uri="{FF2B5EF4-FFF2-40B4-BE49-F238E27FC236}">
                <a16:creationId xmlns:a16="http://schemas.microsoft.com/office/drawing/2014/main" id="{692868F7-7BB0-D5BD-7C77-60C6E4C9C11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056813" y="6308726"/>
            <a:ext cx="360362" cy="288925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pic>
        <p:nvPicPr>
          <p:cNvPr id="20492" name="Picture 13" descr="cas16">
            <a:extLst>
              <a:ext uri="{FF2B5EF4-FFF2-40B4-BE49-F238E27FC236}">
                <a16:creationId xmlns:a16="http://schemas.microsoft.com/office/drawing/2014/main" id="{6AB2C66E-CD33-56A3-1589-14CA4EBD3B3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889" y="1557339"/>
            <a:ext cx="2708275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3" name="Rectangle 14">
            <a:extLst>
              <a:ext uri="{FF2B5EF4-FFF2-40B4-BE49-F238E27FC236}">
                <a16:creationId xmlns:a16="http://schemas.microsoft.com/office/drawing/2014/main" id="{B319BA60-9AB5-4BC9-1023-DC1D35D203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3751" y="620714"/>
            <a:ext cx="35544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b="1">
                <a:latin typeface="Arial" panose="020B0604020202020204" pitchFamily="34" charset="0"/>
              </a:rPr>
              <a:t>Circulation en sens inverse</a:t>
            </a:r>
            <a:r>
              <a:rPr lang="fr-FR" altLang="fr-FR" sz="2000">
                <a:latin typeface="Arial" panose="020B0604020202020204" pitchFamily="34" charset="0"/>
              </a:rPr>
              <a:t> </a:t>
            </a:r>
          </a:p>
        </p:txBody>
      </p:sp>
      <p:graphicFrame>
        <p:nvGraphicFramePr>
          <p:cNvPr id="56342" name="Group 22">
            <a:extLst>
              <a:ext uri="{FF2B5EF4-FFF2-40B4-BE49-F238E27FC236}">
                <a16:creationId xmlns:a16="http://schemas.microsoft.com/office/drawing/2014/main" id="{0670701E-1EC7-7DA3-A4E7-394F9B486D4C}"/>
              </a:ext>
            </a:extLst>
          </p:cNvPr>
          <p:cNvGraphicFramePr>
            <a:graphicFrameLocks noGrp="1"/>
          </p:cNvGraphicFramePr>
          <p:nvPr/>
        </p:nvGraphicFramePr>
        <p:xfrm>
          <a:off x="1774825" y="3933825"/>
          <a:ext cx="5545138" cy="2590800"/>
        </p:xfrm>
        <a:graphic>
          <a:graphicData uri="http://schemas.openxmlformats.org/drawingml/2006/table">
            <a:tbl>
              <a:tblPr/>
              <a:tblGrid>
                <a:gridCol w="5545138">
                  <a:extLst>
                    <a:ext uri="{9D8B030D-6E8A-4147-A177-3AD203B41FA5}">
                      <a16:colId xmlns:a16="http://schemas.microsoft.com/office/drawing/2014/main" val="3294532824"/>
                    </a:ext>
                  </a:extLst>
                </a:gridCol>
              </a:tblGrid>
              <a:tr h="685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99CC00"/>
                          </a:solidFill>
                          <a:effectLst/>
                          <a:latin typeface="Verdana" panose="020B0604030504040204" pitchFamily="34" charset="0"/>
                        </a:rPr>
                        <a:t>Conséquence : </a:t>
                      </a:r>
                      <a:r>
                        <a:rPr kumimoji="0" lang="fr-FR" alt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Vous n'êtes pas responsable!</a:t>
                      </a:r>
                      <a:br>
                        <a:rPr kumimoji="0" lang="fr-FR" alt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</a:br>
                      <a:br>
                        <a:rPr kumimoji="0" lang="fr-FR" alt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</a:br>
                      <a:r>
                        <a:rPr kumimoji="0" lang="fr-FR" alt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99CC00"/>
                          </a:solidFill>
                          <a:effectLst/>
                          <a:latin typeface="Verdana" panose="020B0604030504040204" pitchFamily="34" charset="0"/>
                        </a:rPr>
                        <a:t>Pourquoi ? </a:t>
                      </a:r>
                      <a:r>
                        <a:rPr kumimoji="0" lang="fr-FR" alt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Parce que vous apportez la preuve de l'empiètement par la case 15 et le croquis.</a:t>
                      </a:r>
                      <a:br>
                        <a:rPr kumimoji="0" lang="fr-FR" alt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</a:br>
                      <a:endParaRPr kumimoji="0" lang="fr-FR" altLang="fr-F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99CC00"/>
                          </a:solidFill>
                          <a:effectLst/>
                          <a:latin typeface="Verdana" panose="020B0604030504040204" pitchFamily="34" charset="0"/>
                        </a:rPr>
                        <a:t>Note :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Vous pouvez également noter en observations :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                </a:t>
                      </a:r>
                      <a:r>
                        <a:rPr kumimoji="0" lang="fr-FR" altLang="fr-FR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le véhicule B s'est déporté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                sur la gauche</a:t>
                      </a:r>
                      <a:endParaRPr kumimoji="0" lang="fr-FR" altLang="fr-FR" sz="18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836895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332" name="Group 36">
            <a:extLst>
              <a:ext uri="{FF2B5EF4-FFF2-40B4-BE49-F238E27FC236}">
                <a16:creationId xmlns:a16="http://schemas.microsoft.com/office/drawing/2014/main" id="{E1C36123-F5A7-A1DF-AD98-5F5911A7B47F}"/>
              </a:ext>
            </a:extLst>
          </p:cNvPr>
          <p:cNvGraphicFramePr>
            <a:graphicFrameLocks noGrp="1"/>
          </p:cNvGraphicFramePr>
          <p:nvPr/>
        </p:nvGraphicFramePr>
        <p:xfrm>
          <a:off x="4103688" y="2667001"/>
          <a:ext cx="415936" cy="1524051"/>
        </p:xfrm>
        <a:graphic>
          <a:graphicData uri="http://schemas.openxmlformats.org/drawingml/2006/table">
            <a:tbl>
              <a:tblPr/>
              <a:tblGrid>
                <a:gridCol w="207968">
                  <a:extLst>
                    <a:ext uri="{9D8B030D-6E8A-4147-A177-3AD203B41FA5}">
                      <a16:colId xmlns:a16="http://schemas.microsoft.com/office/drawing/2014/main" val="3092569911"/>
                    </a:ext>
                  </a:extLst>
                </a:gridCol>
                <a:gridCol w="207968">
                  <a:extLst>
                    <a:ext uri="{9D8B030D-6E8A-4147-A177-3AD203B41FA5}">
                      <a16:colId xmlns:a16="http://schemas.microsoft.com/office/drawing/2014/main" val="2495200643"/>
                    </a:ext>
                  </a:extLst>
                </a:gridCol>
              </a:tblGrid>
              <a:tr h="1005939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fr-FR" altLang="fr-F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anose="020B0604030504040204" pitchFamily="34" charset="0"/>
                      </a:endParaRPr>
                    </a:p>
                  </a:txBody>
                  <a:tcPr marL="91284" marR="91284" marT="45696" marB="45696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8211329"/>
                  </a:ext>
                </a:extLst>
              </a:tr>
              <a:tr h="51806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fr-FR" altLang="fr-F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anose="020B0604030504040204" pitchFamily="34" charset="0"/>
                      </a:endParaRPr>
                    </a:p>
                  </a:txBody>
                  <a:tcPr marL="91284" marR="91284" marT="45696" marB="45696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fr-FR" altLang="fr-F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anose="020B0604030504040204" pitchFamily="34" charset="0"/>
                      </a:endParaRPr>
                    </a:p>
                  </a:txBody>
                  <a:tcPr marL="91284" marR="91284" marT="45696" marB="45696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4291615"/>
                  </a:ext>
                </a:extLst>
              </a:tr>
            </a:tbl>
          </a:graphicData>
        </a:graphic>
      </p:graphicFrame>
      <p:graphicFrame>
        <p:nvGraphicFramePr>
          <p:cNvPr id="55341" name="Group 45">
            <a:extLst>
              <a:ext uri="{FF2B5EF4-FFF2-40B4-BE49-F238E27FC236}">
                <a16:creationId xmlns:a16="http://schemas.microsoft.com/office/drawing/2014/main" id="{7743D901-C875-D9A7-4177-38DC6137817F}"/>
              </a:ext>
            </a:extLst>
          </p:cNvPr>
          <p:cNvGraphicFramePr>
            <a:graphicFrameLocks noGrp="1"/>
          </p:cNvGraphicFramePr>
          <p:nvPr/>
        </p:nvGraphicFramePr>
        <p:xfrm>
          <a:off x="3359150" y="981076"/>
          <a:ext cx="5545138" cy="3624263"/>
        </p:xfrm>
        <a:graphic>
          <a:graphicData uri="http://schemas.openxmlformats.org/drawingml/2006/table">
            <a:tbl>
              <a:tblPr/>
              <a:tblGrid>
                <a:gridCol w="2376488">
                  <a:extLst>
                    <a:ext uri="{9D8B030D-6E8A-4147-A177-3AD203B41FA5}">
                      <a16:colId xmlns:a16="http://schemas.microsoft.com/office/drawing/2014/main" val="1464578755"/>
                    </a:ext>
                  </a:extLst>
                </a:gridCol>
                <a:gridCol w="3168650">
                  <a:extLst>
                    <a:ext uri="{9D8B030D-6E8A-4147-A177-3AD203B41FA5}">
                      <a16:colId xmlns:a16="http://schemas.microsoft.com/office/drawing/2014/main" val="3929309252"/>
                    </a:ext>
                  </a:extLst>
                </a:gridCol>
              </a:tblGrid>
              <a:tr h="1346200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9999FF"/>
                          </a:solidFill>
                          <a:effectLst/>
                          <a:latin typeface="Verdana" panose="020B0604030504040204" pitchFamily="34" charset="0"/>
                        </a:rPr>
                        <a:t>Dans chaque dessin, vous êtes la voiture bleue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2016347"/>
                  </a:ext>
                </a:extLst>
              </a:tr>
              <a:tr h="9318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9999FF"/>
                          </a:solidFill>
                          <a:effectLst/>
                          <a:latin typeface="Verdana" panose="020B0604030504040204" pitchFamily="34" charset="0"/>
                        </a:rPr>
                        <a:t>(véhicule A)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    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5292871"/>
                  </a:ext>
                </a:extLst>
              </a:tr>
              <a:tr h="1346200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9999FF"/>
                          </a:solidFill>
                          <a:effectLst/>
                          <a:latin typeface="Verdana" panose="020B0604030504040204" pitchFamily="34" charset="0"/>
                        </a:rPr>
                        <a:t>Les cases cochées correspondent au constat amiable.</a:t>
                      </a:r>
                      <a:endParaRPr kumimoji="0" lang="fr-FR" altLang="fr-F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6166675"/>
                  </a:ext>
                </a:extLst>
              </a:tr>
            </a:tbl>
          </a:graphicData>
        </a:graphic>
      </p:graphicFrame>
      <p:pic>
        <p:nvPicPr>
          <p:cNvPr id="3083" name="Picture 7" descr="v_bleue">
            <a:extLst>
              <a:ext uri="{FF2B5EF4-FFF2-40B4-BE49-F238E27FC236}">
                <a16:creationId xmlns:a16="http://schemas.microsoft.com/office/drawing/2014/main" id="{F60605C7-072A-0587-A66B-6F38F0D66E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2349500"/>
            <a:ext cx="649288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46" descr="exemple43">
            <a:extLst>
              <a:ext uri="{FF2B5EF4-FFF2-40B4-BE49-F238E27FC236}">
                <a16:creationId xmlns:a16="http://schemas.microsoft.com/office/drawing/2014/main" id="{200DBBB8-73E3-C7DF-FA51-EBCF4E7BC2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9964" y="4292601"/>
            <a:ext cx="282892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47">
            <a:extLst>
              <a:ext uri="{FF2B5EF4-FFF2-40B4-BE49-F238E27FC236}">
                <a16:creationId xmlns:a16="http://schemas.microsoft.com/office/drawing/2014/main" id="{93A4620B-11EE-BCCB-7B95-880E93F092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5" t="91609" r="66872" b="1704"/>
          <a:stretch>
            <a:fillRect/>
          </a:stretch>
        </p:blipFill>
        <p:spPr bwMode="auto">
          <a:xfrm>
            <a:off x="2495550" y="4797426"/>
            <a:ext cx="3600450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3">
            <a:extLst>
              <a:ext uri="{FF2B5EF4-FFF2-40B4-BE49-F238E27FC236}">
                <a16:creationId xmlns:a16="http://schemas.microsoft.com/office/drawing/2014/main" id="{51BD8D7B-1BAE-2440-B761-B2322F9923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5" t="91609" r="66872" b="1704"/>
          <a:stretch>
            <a:fillRect/>
          </a:stretch>
        </p:blipFill>
        <p:spPr bwMode="auto">
          <a:xfrm>
            <a:off x="2855913" y="5705476"/>
            <a:ext cx="3600450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7" name="Picture 4" descr="constatmillieu">
            <a:extLst>
              <a:ext uri="{FF2B5EF4-FFF2-40B4-BE49-F238E27FC236}">
                <a16:creationId xmlns:a16="http://schemas.microsoft.com/office/drawing/2014/main" id="{FD9453D6-14C2-D85C-A91C-A8F2DAFC77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0"/>
            <a:ext cx="26987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Line 5">
            <a:extLst>
              <a:ext uri="{FF2B5EF4-FFF2-40B4-BE49-F238E27FC236}">
                <a16:creationId xmlns:a16="http://schemas.microsoft.com/office/drawing/2014/main" id="{9EC45B81-2B79-5EED-4FE2-D00AE2A866BF}"/>
              </a:ext>
            </a:extLst>
          </p:cNvPr>
          <p:cNvSpPr>
            <a:spLocks noChangeShapeType="1"/>
          </p:cNvSpPr>
          <p:nvPr/>
        </p:nvSpPr>
        <p:spPr bwMode="auto">
          <a:xfrm>
            <a:off x="6743700" y="5734050"/>
            <a:ext cx="6477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1509" name="Line 6">
            <a:extLst>
              <a:ext uri="{FF2B5EF4-FFF2-40B4-BE49-F238E27FC236}">
                <a16:creationId xmlns:a16="http://schemas.microsoft.com/office/drawing/2014/main" id="{BE6EA1DE-1B7E-C49F-56D8-007330EE9E70}"/>
              </a:ext>
            </a:extLst>
          </p:cNvPr>
          <p:cNvSpPr>
            <a:spLocks noChangeShapeType="1"/>
          </p:cNvSpPr>
          <p:nvPr/>
        </p:nvSpPr>
        <p:spPr bwMode="auto">
          <a:xfrm>
            <a:off x="6743700" y="5013325"/>
            <a:ext cx="6477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1510" name="Line 7">
            <a:extLst>
              <a:ext uri="{FF2B5EF4-FFF2-40B4-BE49-F238E27FC236}">
                <a16:creationId xmlns:a16="http://schemas.microsoft.com/office/drawing/2014/main" id="{F5018CEA-FA08-6622-DAB5-CF2FAFF50B96}"/>
              </a:ext>
            </a:extLst>
          </p:cNvPr>
          <p:cNvSpPr>
            <a:spLocks noChangeShapeType="1"/>
          </p:cNvSpPr>
          <p:nvPr/>
        </p:nvSpPr>
        <p:spPr bwMode="auto">
          <a:xfrm>
            <a:off x="6959601" y="6597650"/>
            <a:ext cx="360363" cy="71438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1511" name="Text Box 8">
            <a:extLst>
              <a:ext uri="{FF2B5EF4-FFF2-40B4-BE49-F238E27FC236}">
                <a16:creationId xmlns:a16="http://schemas.microsoft.com/office/drawing/2014/main" id="{966DF33A-B083-3792-DB18-FEE6D6BF6F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96451" y="4724401"/>
            <a:ext cx="3984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800" b="1">
                <a:solidFill>
                  <a:srgbClr val="FF3300"/>
                </a:solidFill>
              </a:rPr>
              <a:t>x</a:t>
            </a:r>
          </a:p>
        </p:txBody>
      </p:sp>
      <p:sp>
        <p:nvSpPr>
          <p:cNvPr id="21512" name="Text Box 9">
            <a:extLst>
              <a:ext uri="{FF2B5EF4-FFF2-40B4-BE49-F238E27FC236}">
                <a16:creationId xmlns:a16="http://schemas.microsoft.com/office/drawing/2014/main" id="{B6629EC6-E7C3-64C5-5BD8-F385171568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96451" y="5445126"/>
            <a:ext cx="3984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800" b="1">
                <a:solidFill>
                  <a:srgbClr val="FF3300"/>
                </a:solidFill>
              </a:rPr>
              <a:t>x</a:t>
            </a:r>
          </a:p>
        </p:txBody>
      </p:sp>
      <p:sp>
        <p:nvSpPr>
          <p:cNvPr id="21513" name="Text Box 10">
            <a:extLst>
              <a:ext uri="{FF2B5EF4-FFF2-40B4-BE49-F238E27FC236}">
                <a16:creationId xmlns:a16="http://schemas.microsoft.com/office/drawing/2014/main" id="{2E2EC0B0-79C7-3C6D-5369-35AC43C271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4426" y="6465889"/>
            <a:ext cx="346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b="1">
                <a:solidFill>
                  <a:srgbClr val="FF3300"/>
                </a:solidFill>
              </a:rPr>
              <a:t>0</a:t>
            </a:r>
          </a:p>
        </p:txBody>
      </p:sp>
      <p:sp>
        <p:nvSpPr>
          <p:cNvPr id="21514" name="Text Box 11">
            <a:extLst>
              <a:ext uri="{FF2B5EF4-FFF2-40B4-BE49-F238E27FC236}">
                <a16:creationId xmlns:a16="http://schemas.microsoft.com/office/drawing/2014/main" id="{5F2AF4E1-C65D-9988-DC68-92FF768B2F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96450" y="6486526"/>
            <a:ext cx="330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b="1">
                <a:solidFill>
                  <a:srgbClr val="FF3300"/>
                </a:solidFill>
              </a:rPr>
              <a:t>2</a:t>
            </a:r>
          </a:p>
        </p:txBody>
      </p:sp>
      <p:sp>
        <p:nvSpPr>
          <p:cNvPr id="21515" name="Line 12">
            <a:extLst>
              <a:ext uri="{FF2B5EF4-FFF2-40B4-BE49-F238E27FC236}">
                <a16:creationId xmlns:a16="http://schemas.microsoft.com/office/drawing/2014/main" id="{49BAC0CD-0223-BD0B-2928-0509538D771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056813" y="6308726"/>
            <a:ext cx="360362" cy="288925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1516" name="Rectangle 13">
            <a:extLst>
              <a:ext uri="{FF2B5EF4-FFF2-40B4-BE49-F238E27FC236}">
                <a16:creationId xmlns:a16="http://schemas.microsoft.com/office/drawing/2014/main" id="{5D6E8FAE-51A7-0F2D-AA21-EE76F7EE8E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3751" y="620714"/>
            <a:ext cx="35544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b="1">
                <a:latin typeface="Arial" panose="020B0604020202020204" pitchFamily="34" charset="0"/>
              </a:rPr>
              <a:t>Circulation en sens inverse</a:t>
            </a:r>
            <a:r>
              <a:rPr lang="fr-FR" altLang="fr-FR" sz="2000"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21517" name="Picture 14" descr="cas17">
            <a:extLst>
              <a:ext uri="{FF2B5EF4-FFF2-40B4-BE49-F238E27FC236}">
                <a16:creationId xmlns:a16="http://schemas.microsoft.com/office/drawing/2014/main" id="{77213E8B-F6C5-B962-8EF7-B90FBCBDF8D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6" y="981076"/>
            <a:ext cx="2779713" cy="277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7371" name="Group 27">
            <a:extLst>
              <a:ext uri="{FF2B5EF4-FFF2-40B4-BE49-F238E27FC236}">
                <a16:creationId xmlns:a16="http://schemas.microsoft.com/office/drawing/2014/main" id="{3538B2E1-D5AB-B4EE-91AC-2D166637AB9F}"/>
              </a:ext>
            </a:extLst>
          </p:cNvPr>
          <p:cNvGraphicFramePr>
            <a:graphicFrameLocks noGrp="1"/>
          </p:cNvGraphicFramePr>
          <p:nvPr/>
        </p:nvGraphicFramePr>
        <p:xfrm>
          <a:off x="1774825" y="3933825"/>
          <a:ext cx="5545138" cy="2590800"/>
        </p:xfrm>
        <a:graphic>
          <a:graphicData uri="http://schemas.openxmlformats.org/drawingml/2006/table">
            <a:tbl>
              <a:tblPr/>
              <a:tblGrid>
                <a:gridCol w="5545138">
                  <a:extLst>
                    <a:ext uri="{9D8B030D-6E8A-4147-A177-3AD203B41FA5}">
                      <a16:colId xmlns:a16="http://schemas.microsoft.com/office/drawing/2014/main" val="2299166117"/>
                    </a:ext>
                  </a:extLst>
                </a:gridCol>
              </a:tblGrid>
              <a:tr h="685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99CC00"/>
                          </a:solidFill>
                          <a:effectLst/>
                          <a:latin typeface="Verdana" panose="020B0604030504040204" pitchFamily="34" charset="0"/>
                        </a:rPr>
                        <a:t>Conséquence : </a:t>
                      </a:r>
                      <a:r>
                        <a:rPr kumimoji="0" lang="fr-FR" alt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Vous n'êtes pas responsable!</a:t>
                      </a:r>
                      <a:br>
                        <a:rPr kumimoji="0" lang="fr-FR" alt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</a:br>
                      <a:br>
                        <a:rPr kumimoji="0" lang="fr-FR" alt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</a:br>
                      <a:r>
                        <a:rPr kumimoji="0" lang="fr-FR" alt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99CC00"/>
                          </a:solidFill>
                          <a:effectLst/>
                          <a:latin typeface="Verdana" panose="020B0604030504040204" pitchFamily="34" charset="0"/>
                        </a:rPr>
                        <a:t>Pourquoi ? </a:t>
                      </a:r>
                      <a:r>
                        <a:rPr kumimoji="0" lang="fr-FR" alt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Parce que vous apportez la preuve de l'empiètement par la case 15 et le croquis.</a:t>
                      </a:r>
                      <a:br>
                        <a:rPr kumimoji="0" lang="fr-FR" alt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</a:br>
                      <a:endParaRPr kumimoji="0" lang="fr-FR" altLang="fr-F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99CC00"/>
                          </a:solidFill>
                          <a:effectLst/>
                          <a:latin typeface="Verdana" panose="020B0604030504040204" pitchFamily="34" charset="0"/>
                        </a:rPr>
                        <a:t>Note :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Vous pouvez également noter en observations :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                </a:t>
                      </a:r>
                      <a:r>
                        <a:rPr kumimoji="0" lang="fr-FR" altLang="fr-FR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le véhicule B s'est déporté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                sur la gauche</a:t>
                      </a:r>
                      <a:endParaRPr kumimoji="0" lang="fr-FR" altLang="fr-FR" sz="18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833916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constatmillieu">
            <a:extLst>
              <a:ext uri="{FF2B5EF4-FFF2-40B4-BE49-F238E27FC236}">
                <a16:creationId xmlns:a16="http://schemas.microsoft.com/office/drawing/2014/main" id="{0BB54BD4-4878-EDE3-54CD-43843397CE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0"/>
            <a:ext cx="26987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Line 6">
            <a:extLst>
              <a:ext uri="{FF2B5EF4-FFF2-40B4-BE49-F238E27FC236}">
                <a16:creationId xmlns:a16="http://schemas.microsoft.com/office/drawing/2014/main" id="{22D508B9-4087-F8DD-CD0D-5C162B7215F0}"/>
              </a:ext>
            </a:extLst>
          </p:cNvPr>
          <p:cNvSpPr>
            <a:spLocks noChangeShapeType="1"/>
          </p:cNvSpPr>
          <p:nvPr/>
        </p:nvSpPr>
        <p:spPr bwMode="auto">
          <a:xfrm>
            <a:off x="6743700" y="6092825"/>
            <a:ext cx="647700" cy="0"/>
          </a:xfrm>
          <a:prstGeom prst="line">
            <a:avLst/>
          </a:prstGeom>
          <a:noFill/>
          <a:ln w="57150">
            <a:solidFill>
              <a:srgbClr val="3366FF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2532" name="Line 7">
            <a:extLst>
              <a:ext uri="{FF2B5EF4-FFF2-40B4-BE49-F238E27FC236}">
                <a16:creationId xmlns:a16="http://schemas.microsoft.com/office/drawing/2014/main" id="{30FEE0FF-EE4F-0285-5251-8B828C5F5296}"/>
              </a:ext>
            </a:extLst>
          </p:cNvPr>
          <p:cNvSpPr>
            <a:spLocks noChangeShapeType="1"/>
          </p:cNvSpPr>
          <p:nvPr/>
        </p:nvSpPr>
        <p:spPr bwMode="auto">
          <a:xfrm>
            <a:off x="6959601" y="6597650"/>
            <a:ext cx="360363" cy="71438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2533" name="Text Box 8">
            <a:extLst>
              <a:ext uri="{FF2B5EF4-FFF2-40B4-BE49-F238E27FC236}">
                <a16:creationId xmlns:a16="http://schemas.microsoft.com/office/drawing/2014/main" id="{1862FEAC-ED48-D787-A031-544FA1FEF8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1" y="5734051"/>
            <a:ext cx="3984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800" b="1">
                <a:solidFill>
                  <a:srgbClr val="FF3300"/>
                </a:solidFill>
              </a:rPr>
              <a:t>x</a:t>
            </a:r>
          </a:p>
        </p:txBody>
      </p:sp>
      <p:sp>
        <p:nvSpPr>
          <p:cNvPr id="22534" name="Text Box 10">
            <a:extLst>
              <a:ext uri="{FF2B5EF4-FFF2-40B4-BE49-F238E27FC236}">
                <a16:creationId xmlns:a16="http://schemas.microsoft.com/office/drawing/2014/main" id="{C5D6068C-6510-9961-F7FB-683B266C65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4426" y="6465889"/>
            <a:ext cx="346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b="1">
                <a:solidFill>
                  <a:srgbClr val="FF3300"/>
                </a:solidFill>
              </a:rPr>
              <a:t>1</a:t>
            </a:r>
          </a:p>
        </p:txBody>
      </p:sp>
      <p:sp>
        <p:nvSpPr>
          <p:cNvPr id="22535" name="Text Box 11">
            <a:extLst>
              <a:ext uri="{FF2B5EF4-FFF2-40B4-BE49-F238E27FC236}">
                <a16:creationId xmlns:a16="http://schemas.microsoft.com/office/drawing/2014/main" id="{A617683A-BCA8-5096-BCD2-89ADA92B0D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96451" y="6461126"/>
            <a:ext cx="346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b="1">
                <a:solidFill>
                  <a:srgbClr val="FF3300"/>
                </a:solidFill>
              </a:rPr>
              <a:t>0</a:t>
            </a:r>
          </a:p>
        </p:txBody>
      </p:sp>
      <p:sp>
        <p:nvSpPr>
          <p:cNvPr id="22536" name="Line 12">
            <a:extLst>
              <a:ext uri="{FF2B5EF4-FFF2-40B4-BE49-F238E27FC236}">
                <a16:creationId xmlns:a16="http://schemas.microsoft.com/office/drawing/2014/main" id="{EFA5DC06-3AED-86EA-09EF-54402508BB9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056813" y="6308726"/>
            <a:ext cx="360362" cy="288925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2537" name="Rectangle 13">
            <a:extLst>
              <a:ext uri="{FF2B5EF4-FFF2-40B4-BE49-F238E27FC236}">
                <a16:creationId xmlns:a16="http://schemas.microsoft.com/office/drawing/2014/main" id="{F8B828A3-DD4A-17F9-2707-0C71DA6D73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476250"/>
            <a:ext cx="5705475" cy="2319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b="1"/>
              <a:t>                   </a:t>
            </a:r>
            <a:r>
              <a:rPr lang="fr-FR" altLang="fr-FR" sz="2000" b="1">
                <a:solidFill>
                  <a:srgbClr val="FF3300"/>
                </a:solidFill>
              </a:rPr>
              <a:t>Accident de carrefour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/>
              <a:t>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/>
              <a:t>"L'accident survient dans la </a:t>
            </a:r>
            <a:r>
              <a:rPr lang="fr-FR" altLang="fr-FR" sz="1800">
                <a:hlinkClick r:id="rId3"/>
              </a:rPr>
              <a:t>zone de carrefour</a:t>
            </a:r>
            <a:r>
              <a:rPr lang="fr-FR" altLang="fr-FR" sz="1800"/>
              <a:t>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/>
              <a:t>dès lors que les 2 véhicules proviennent de 2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/>
              <a:t>chaussées différentes.</a:t>
            </a:r>
            <a:br>
              <a:rPr lang="fr-FR" altLang="fr-FR" sz="1800"/>
            </a:br>
            <a:endParaRPr lang="fr-FR" altLang="fr-FR" sz="18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/>
              <a:t>   Leurs trajectoires doivent se couper ou se rejoindre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/>
              <a:t>même si la collision se produit au-delà du croisement".</a:t>
            </a:r>
            <a:endParaRPr lang="fr-FR" altLang="fr-FR" sz="1800">
              <a:latin typeface="Arial" panose="020B0604020202020204" pitchFamily="34" charset="0"/>
            </a:endParaRPr>
          </a:p>
        </p:txBody>
      </p:sp>
      <p:sp>
        <p:nvSpPr>
          <p:cNvPr id="22538" name="Rectangle 14">
            <a:extLst>
              <a:ext uri="{FF2B5EF4-FFF2-40B4-BE49-F238E27FC236}">
                <a16:creationId xmlns:a16="http://schemas.microsoft.com/office/drawing/2014/main" id="{65D7761E-DBCC-08F7-A3EA-F10A3EDBC3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9" y="5589589"/>
            <a:ext cx="5260975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600" b="1">
                <a:solidFill>
                  <a:srgbClr val="99CC00"/>
                </a:solidFill>
                <a:latin typeface="Verdana" panose="020B0604030504040204" pitchFamily="34" charset="0"/>
              </a:rPr>
              <a:t>Conséquence :</a:t>
            </a:r>
            <a:r>
              <a:rPr lang="fr-FR" altLang="fr-FR" sz="1600">
                <a:latin typeface="Verdana" panose="020B0604030504040204" pitchFamily="34" charset="0"/>
              </a:rPr>
              <a:t> Vous n'êtes pas responsable ! </a:t>
            </a:r>
            <a:br>
              <a:rPr lang="fr-FR" altLang="fr-FR" sz="1600">
                <a:latin typeface="Verdana" panose="020B0604030504040204" pitchFamily="34" charset="0"/>
              </a:rPr>
            </a:br>
            <a:r>
              <a:rPr lang="fr-FR" altLang="fr-FR" sz="1600">
                <a:latin typeface="Verdana" panose="020B0604030504040204" pitchFamily="34" charset="0"/>
              </a:rPr>
              <a:t>                   </a:t>
            </a:r>
            <a:br>
              <a:rPr lang="fr-FR" altLang="fr-FR" sz="1600">
                <a:latin typeface="Verdana" panose="020B0604030504040204" pitchFamily="34" charset="0"/>
              </a:rPr>
            </a:br>
            <a:r>
              <a:rPr lang="fr-FR" altLang="fr-FR" sz="1600" b="1">
                <a:solidFill>
                  <a:srgbClr val="99CC00"/>
                </a:solidFill>
                <a:latin typeface="Verdana" panose="020B0604030504040204" pitchFamily="34" charset="0"/>
              </a:rPr>
              <a:t>Pourquoi ?</a:t>
            </a:r>
            <a:r>
              <a:rPr lang="fr-FR" altLang="fr-FR" sz="1600">
                <a:latin typeface="Verdana" panose="020B060403050404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600">
                <a:latin typeface="Verdana" panose="020B0604030504040204" pitchFamily="34" charset="0"/>
              </a:rPr>
              <a:t>Parce que vous bénéficiez de la priorité de droite.</a:t>
            </a:r>
          </a:p>
        </p:txBody>
      </p:sp>
      <p:pic>
        <p:nvPicPr>
          <p:cNvPr id="22539" name="Picture 15" descr="space">
            <a:extLst>
              <a:ext uri="{FF2B5EF4-FFF2-40B4-BE49-F238E27FC236}">
                <a16:creationId xmlns:a16="http://schemas.microsoft.com/office/drawing/2014/main" id="{2A9C4B06-5DFE-10BE-02E9-914D77FA7E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88" y="3336925"/>
            <a:ext cx="47625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0" name="Picture 16" descr="cas19">
            <a:extLst>
              <a:ext uri="{FF2B5EF4-FFF2-40B4-BE49-F238E27FC236}">
                <a16:creationId xmlns:a16="http://schemas.microsoft.com/office/drawing/2014/main" id="{993497E4-B9D3-8398-BB27-9E9B591C056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350" y="2852739"/>
            <a:ext cx="2420938" cy="242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constatmillieu">
            <a:extLst>
              <a:ext uri="{FF2B5EF4-FFF2-40B4-BE49-F238E27FC236}">
                <a16:creationId xmlns:a16="http://schemas.microsoft.com/office/drawing/2014/main" id="{C3F65F68-D9FF-D36F-9ED2-3E2FE4D306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0"/>
            <a:ext cx="26987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Line 5">
            <a:extLst>
              <a:ext uri="{FF2B5EF4-FFF2-40B4-BE49-F238E27FC236}">
                <a16:creationId xmlns:a16="http://schemas.microsoft.com/office/drawing/2014/main" id="{F7B4064E-A6C1-607E-DB3C-52EA3B1CEF6D}"/>
              </a:ext>
            </a:extLst>
          </p:cNvPr>
          <p:cNvSpPr>
            <a:spLocks noChangeShapeType="1"/>
          </p:cNvSpPr>
          <p:nvPr/>
        </p:nvSpPr>
        <p:spPr bwMode="auto">
          <a:xfrm>
            <a:off x="6743700" y="5013325"/>
            <a:ext cx="6477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3556" name="Line 6">
            <a:extLst>
              <a:ext uri="{FF2B5EF4-FFF2-40B4-BE49-F238E27FC236}">
                <a16:creationId xmlns:a16="http://schemas.microsoft.com/office/drawing/2014/main" id="{568575E4-ABCA-0C3F-38D3-5DAF54F21922}"/>
              </a:ext>
            </a:extLst>
          </p:cNvPr>
          <p:cNvSpPr>
            <a:spLocks noChangeShapeType="1"/>
          </p:cNvSpPr>
          <p:nvPr/>
        </p:nvSpPr>
        <p:spPr bwMode="auto">
          <a:xfrm>
            <a:off x="6743700" y="6092825"/>
            <a:ext cx="647700" cy="0"/>
          </a:xfrm>
          <a:prstGeom prst="line">
            <a:avLst/>
          </a:prstGeom>
          <a:noFill/>
          <a:ln w="57150">
            <a:solidFill>
              <a:srgbClr val="3366FF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3557" name="Line 7">
            <a:extLst>
              <a:ext uri="{FF2B5EF4-FFF2-40B4-BE49-F238E27FC236}">
                <a16:creationId xmlns:a16="http://schemas.microsoft.com/office/drawing/2014/main" id="{B8AC5C2F-7A6E-EA9D-56AD-C5B698435702}"/>
              </a:ext>
            </a:extLst>
          </p:cNvPr>
          <p:cNvSpPr>
            <a:spLocks noChangeShapeType="1"/>
          </p:cNvSpPr>
          <p:nvPr/>
        </p:nvSpPr>
        <p:spPr bwMode="auto">
          <a:xfrm>
            <a:off x="6959601" y="6597650"/>
            <a:ext cx="360363" cy="71438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3558" name="Text Box 8">
            <a:extLst>
              <a:ext uri="{FF2B5EF4-FFF2-40B4-BE49-F238E27FC236}">
                <a16:creationId xmlns:a16="http://schemas.microsoft.com/office/drawing/2014/main" id="{A0021127-8693-1BC6-91F9-43345153DE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1" y="5734051"/>
            <a:ext cx="3984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800" b="1"/>
              <a:t>x</a:t>
            </a:r>
          </a:p>
        </p:txBody>
      </p:sp>
      <p:sp>
        <p:nvSpPr>
          <p:cNvPr id="23559" name="Text Box 9">
            <a:extLst>
              <a:ext uri="{FF2B5EF4-FFF2-40B4-BE49-F238E27FC236}">
                <a16:creationId xmlns:a16="http://schemas.microsoft.com/office/drawing/2014/main" id="{E0776770-4407-1228-F57E-3766A32A81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96451" y="4724401"/>
            <a:ext cx="3984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800" b="1">
                <a:solidFill>
                  <a:srgbClr val="FF3300"/>
                </a:solidFill>
              </a:rPr>
              <a:t>x</a:t>
            </a:r>
          </a:p>
        </p:txBody>
      </p:sp>
      <p:sp>
        <p:nvSpPr>
          <p:cNvPr id="23560" name="Text Box 10">
            <a:extLst>
              <a:ext uri="{FF2B5EF4-FFF2-40B4-BE49-F238E27FC236}">
                <a16:creationId xmlns:a16="http://schemas.microsoft.com/office/drawing/2014/main" id="{E08412F1-7993-7A34-09DF-34EA902562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4426" y="6465889"/>
            <a:ext cx="346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b="1">
                <a:solidFill>
                  <a:srgbClr val="FF3300"/>
                </a:solidFill>
              </a:rPr>
              <a:t>1</a:t>
            </a:r>
          </a:p>
        </p:txBody>
      </p:sp>
      <p:sp>
        <p:nvSpPr>
          <p:cNvPr id="23561" name="Text Box 11">
            <a:extLst>
              <a:ext uri="{FF2B5EF4-FFF2-40B4-BE49-F238E27FC236}">
                <a16:creationId xmlns:a16="http://schemas.microsoft.com/office/drawing/2014/main" id="{8AE32E1A-D272-4BA5-A822-4A9057071C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96451" y="6461126"/>
            <a:ext cx="346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b="1">
                <a:solidFill>
                  <a:srgbClr val="FF3300"/>
                </a:solidFill>
              </a:rPr>
              <a:t>1</a:t>
            </a:r>
          </a:p>
        </p:txBody>
      </p:sp>
      <p:sp>
        <p:nvSpPr>
          <p:cNvPr id="23562" name="Line 12">
            <a:extLst>
              <a:ext uri="{FF2B5EF4-FFF2-40B4-BE49-F238E27FC236}">
                <a16:creationId xmlns:a16="http://schemas.microsoft.com/office/drawing/2014/main" id="{B0C7D995-4869-AB27-4AE3-F68E4D07108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056813" y="6308726"/>
            <a:ext cx="360362" cy="288925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pic>
        <p:nvPicPr>
          <p:cNvPr id="23563" name="Picture 13" descr="cas20">
            <a:extLst>
              <a:ext uri="{FF2B5EF4-FFF2-40B4-BE49-F238E27FC236}">
                <a16:creationId xmlns:a16="http://schemas.microsoft.com/office/drawing/2014/main" id="{9FF41401-B1CF-2CDF-F466-9331F01ED0C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4" y="2492375"/>
            <a:ext cx="2808287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4" name="Rectangle 14">
            <a:extLst>
              <a:ext uri="{FF2B5EF4-FFF2-40B4-BE49-F238E27FC236}">
                <a16:creationId xmlns:a16="http://schemas.microsoft.com/office/drawing/2014/main" id="{9FE0C827-A973-D442-0CDB-2260165A49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260350"/>
            <a:ext cx="5705475" cy="2319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b="1"/>
              <a:t>                   </a:t>
            </a:r>
            <a:r>
              <a:rPr lang="fr-FR" altLang="fr-FR" sz="2000" b="1">
                <a:solidFill>
                  <a:srgbClr val="FF3300"/>
                </a:solidFill>
              </a:rPr>
              <a:t>Accident de carrefour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/>
              <a:t>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/>
              <a:t>"L'accident survient dans la </a:t>
            </a:r>
            <a:r>
              <a:rPr lang="fr-FR" altLang="fr-FR" sz="1800">
                <a:hlinkClick r:id="rId4"/>
              </a:rPr>
              <a:t>zone de carrefour</a:t>
            </a:r>
            <a:r>
              <a:rPr lang="fr-FR" altLang="fr-FR" sz="1800"/>
              <a:t>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/>
              <a:t>dès lors que les 2 véhicules proviennent de 2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/>
              <a:t>chaussées différentes.</a:t>
            </a:r>
            <a:br>
              <a:rPr lang="fr-FR" altLang="fr-FR" sz="1800"/>
            </a:br>
            <a:endParaRPr lang="fr-FR" altLang="fr-FR" sz="18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/>
              <a:t>   Leurs trajectoires doivent se couper ou se rejoindre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/>
              <a:t>même si la collision se produit au-delà du croisement".</a:t>
            </a:r>
            <a:endParaRPr lang="fr-FR" altLang="fr-FR" sz="1800">
              <a:latin typeface="Arial" panose="020B0604020202020204" pitchFamily="34" charset="0"/>
            </a:endParaRPr>
          </a:p>
        </p:txBody>
      </p:sp>
      <p:sp>
        <p:nvSpPr>
          <p:cNvPr id="23565" name="Rectangle 15">
            <a:extLst>
              <a:ext uri="{FF2B5EF4-FFF2-40B4-BE49-F238E27FC236}">
                <a16:creationId xmlns:a16="http://schemas.microsoft.com/office/drawing/2014/main" id="{A287A1CF-7255-C51D-2A5A-91F3649CEB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9" y="5589589"/>
            <a:ext cx="5260975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600" b="1">
                <a:solidFill>
                  <a:srgbClr val="99CC00"/>
                </a:solidFill>
                <a:latin typeface="Verdana" panose="020B0604030504040204" pitchFamily="34" charset="0"/>
              </a:rPr>
              <a:t>Conséquence :</a:t>
            </a:r>
            <a:r>
              <a:rPr lang="fr-FR" altLang="fr-FR" sz="1600">
                <a:latin typeface="Verdana" panose="020B0604030504040204" pitchFamily="34" charset="0"/>
              </a:rPr>
              <a:t> Vous n'êtes pas responsable ! </a:t>
            </a:r>
            <a:br>
              <a:rPr lang="fr-FR" altLang="fr-FR" sz="1600">
                <a:latin typeface="Verdana" panose="020B0604030504040204" pitchFamily="34" charset="0"/>
              </a:rPr>
            </a:br>
            <a:r>
              <a:rPr lang="fr-FR" altLang="fr-FR" sz="1600">
                <a:latin typeface="Verdana" panose="020B0604030504040204" pitchFamily="34" charset="0"/>
              </a:rPr>
              <a:t>                   </a:t>
            </a:r>
            <a:br>
              <a:rPr lang="fr-FR" altLang="fr-FR" sz="1600">
                <a:latin typeface="Verdana" panose="020B0604030504040204" pitchFamily="34" charset="0"/>
              </a:rPr>
            </a:br>
            <a:r>
              <a:rPr lang="fr-FR" altLang="fr-FR" sz="1600" b="1">
                <a:solidFill>
                  <a:srgbClr val="99CC00"/>
                </a:solidFill>
                <a:latin typeface="Verdana" panose="020B0604030504040204" pitchFamily="34" charset="0"/>
              </a:rPr>
              <a:t>Pourquoi ?</a:t>
            </a:r>
            <a:r>
              <a:rPr lang="fr-FR" altLang="fr-FR" sz="1600">
                <a:latin typeface="Verdana" panose="020B060403050404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600">
                <a:latin typeface="Verdana" panose="020B0604030504040204" pitchFamily="34" charset="0"/>
              </a:rPr>
              <a:t>Parce que vous bénéficiez de la priorité de droite.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 descr="constatmillieu">
            <a:extLst>
              <a:ext uri="{FF2B5EF4-FFF2-40B4-BE49-F238E27FC236}">
                <a16:creationId xmlns:a16="http://schemas.microsoft.com/office/drawing/2014/main" id="{A5200B2E-2D03-B4E3-CB67-CBAE9BAAC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0"/>
            <a:ext cx="26987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Line 5">
            <a:extLst>
              <a:ext uri="{FF2B5EF4-FFF2-40B4-BE49-F238E27FC236}">
                <a16:creationId xmlns:a16="http://schemas.microsoft.com/office/drawing/2014/main" id="{6D8A1CDB-4DC9-E90E-41ED-6CB240B09C9D}"/>
              </a:ext>
            </a:extLst>
          </p:cNvPr>
          <p:cNvSpPr>
            <a:spLocks noChangeShapeType="1"/>
          </p:cNvSpPr>
          <p:nvPr/>
        </p:nvSpPr>
        <p:spPr bwMode="auto">
          <a:xfrm>
            <a:off x="6743700" y="6092825"/>
            <a:ext cx="647700" cy="0"/>
          </a:xfrm>
          <a:prstGeom prst="line">
            <a:avLst/>
          </a:prstGeom>
          <a:noFill/>
          <a:ln w="57150">
            <a:solidFill>
              <a:srgbClr val="3366FF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4580" name="Line 6">
            <a:extLst>
              <a:ext uri="{FF2B5EF4-FFF2-40B4-BE49-F238E27FC236}">
                <a16:creationId xmlns:a16="http://schemas.microsoft.com/office/drawing/2014/main" id="{291862E3-5382-F880-6D5A-EC6EA5110CED}"/>
              </a:ext>
            </a:extLst>
          </p:cNvPr>
          <p:cNvSpPr>
            <a:spLocks noChangeShapeType="1"/>
          </p:cNvSpPr>
          <p:nvPr/>
        </p:nvSpPr>
        <p:spPr bwMode="auto">
          <a:xfrm>
            <a:off x="6743700" y="5734050"/>
            <a:ext cx="647700" cy="0"/>
          </a:xfrm>
          <a:prstGeom prst="line">
            <a:avLst/>
          </a:prstGeom>
          <a:noFill/>
          <a:ln w="57150">
            <a:solidFill>
              <a:srgbClr val="3366FF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4581" name="Line 7">
            <a:extLst>
              <a:ext uri="{FF2B5EF4-FFF2-40B4-BE49-F238E27FC236}">
                <a16:creationId xmlns:a16="http://schemas.microsoft.com/office/drawing/2014/main" id="{E41987CB-8EE2-5C05-AF3C-0709220AA7A8}"/>
              </a:ext>
            </a:extLst>
          </p:cNvPr>
          <p:cNvSpPr>
            <a:spLocks noChangeShapeType="1"/>
          </p:cNvSpPr>
          <p:nvPr/>
        </p:nvSpPr>
        <p:spPr bwMode="auto">
          <a:xfrm>
            <a:off x="6959601" y="6597650"/>
            <a:ext cx="360363" cy="71438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4582" name="Text Box 8">
            <a:extLst>
              <a:ext uri="{FF2B5EF4-FFF2-40B4-BE49-F238E27FC236}">
                <a16:creationId xmlns:a16="http://schemas.microsoft.com/office/drawing/2014/main" id="{23A9A14F-FE91-9F55-EB5D-EBBD354219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1" y="5373688"/>
            <a:ext cx="3984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800" b="1">
                <a:solidFill>
                  <a:srgbClr val="FF3300"/>
                </a:solidFill>
              </a:rPr>
              <a:t>x</a:t>
            </a:r>
          </a:p>
        </p:txBody>
      </p:sp>
      <p:sp>
        <p:nvSpPr>
          <p:cNvPr id="24583" name="Text Box 9">
            <a:extLst>
              <a:ext uri="{FF2B5EF4-FFF2-40B4-BE49-F238E27FC236}">
                <a16:creationId xmlns:a16="http://schemas.microsoft.com/office/drawing/2014/main" id="{E97F297A-7D3F-FF92-C959-66455A1D2E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1" y="5734051"/>
            <a:ext cx="3984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800" b="1">
                <a:solidFill>
                  <a:srgbClr val="FF3300"/>
                </a:solidFill>
              </a:rPr>
              <a:t>x</a:t>
            </a:r>
          </a:p>
        </p:txBody>
      </p:sp>
      <p:sp>
        <p:nvSpPr>
          <p:cNvPr id="24584" name="Text Box 10">
            <a:extLst>
              <a:ext uri="{FF2B5EF4-FFF2-40B4-BE49-F238E27FC236}">
                <a16:creationId xmlns:a16="http://schemas.microsoft.com/office/drawing/2014/main" id="{5EEC8ECB-CD5D-BC26-D9BB-9736CA4667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4426" y="6465889"/>
            <a:ext cx="346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b="1">
                <a:solidFill>
                  <a:srgbClr val="FF3300"/>
                </a:solidFill>
              </a:rPr>
              <a:t>2</a:t>
            </a:r>
          </a:p>
        </p:txBody>
      </p:sp>
      <p:sp>
        <p:nvSpPr>
          <p:cNvPr id="24585" name="Text Box 11">
            <a:extLst>
              <a:ext uri="{FF2B5EF4-FFF2-40B4-BE49-F238E27FC236}">
                <a16:creationId xmlns:a16="http://schemas.microsoft.com/office/drawing/2014/main" id="{EFACCE43-8BC4-498D-6AB3-642764EE16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96451" y="6461126"/>
            <a:ext cx="346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b="1">
                <a:solidFill>
                  <a:srgbClr val="FF3300"/>
                </a:solidFill>
              </a:rPr>
              <a:t>0</a:t>
            </a:r>
          </a:p>
        </p:txBody>
      </p:sp>
      <p:sp>
        <p:nvSpPr>
          <p:cNvPr id="24586" name="Line 12">
            <a:extLst>
              <a:ext uri="{FF2B5EF4-FFF2-40B4-BE49-F238E27FC236}">
                <a16:creationId xmlns:a16="http://schemas.microsoft.com/office/drawing/2014/main" id="{7A687E89-0A40-7FEC-1EA4-EE0D4E4AEBF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056813" y="6308726"/>
            <a:ext cx="360362" cy="288925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4587" name="Rectangle 13">
            <a:extLst>
              <a:ext uri="{FF2B5EF4-FFF2-40B4-BE49-F238E27FC236}">
                <a16:creationId xmlns:a16="http://schemas.microsoft.com/office/drawing/2014/main" id="{61BDF6D2-C6FD-5AA6-1986-34F99E25BB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7850" y="981075"/>
            <a:ext cx="4876800" cy="125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b="1">
                <a:solidFill>
                  <a:srgbClr val="FF3300"/>
                </a:solidFill>
              </a:rPr>
              <a:t>Exception 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2000" b="1">
              <a:solidFill>
                <a:srgbClr val="FF3300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b="1"/>
              <a:t> </a:t>
            </a:r>
            <a:r>
              <a:rPr lang="fr-FR" altLang="fr-FR" sz="1800"/>
              <a:t>Si vous empiétez sur le milieu de la chaussée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/>
              <a:t>ou le dépassez, </a:t>
            </a:r>
          </a:p>
        </p:txBody>
      </p:sp>
      <p:pic>
        <p:nvPicPr>
          <p:cNvPr id="24588" name="Picture 14" descr="cas21">
            <a:extLst>
              <a:ext uri="{FF2B5EF4-FFF2-40B4-BE49-F238E27FC236}">
                <a16:creationId xmlns:a16="http://schemas.microsoft.com/office/drawing/2014/main" id="{8D7E1DC4-84FE-CBB0-7D6D-F01F80554D8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5" y="2781300"/>
            <a:ext cx="2636838" cy="263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9" name="Rectangle 15">
            <a:extLst>
              <a:ext uri="{FF2B5EF4-FFF2-40B4-BE49-F238E27FC236}">
                <a16:creationId xmlns:a16="http://schemas.microsoft.com/office/drawing/2014/main" id="{BA80782C-5082-1790-3C73-65A43C8E3E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5188" y="5445126"/>
            <a:ext cx="43815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/>
              <a:t>.la responsabilité est partagée par moitié.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8">
            <a:extLst>
              <a:ext uri="{FF2B5EF4-FFF2-40B4-BE49-F238E27FC236}">
                <a16:creationId xmlns:a16="http://schemas.microsoft.com/office/drawing/2014/main" id="{7AE749B2-4F43-6171-3C43-6215D9462C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5" t="91609" r="66872" b="1704"/>
          <a:stretch>
            <a:fillRect/>
          </a:stretch>
        </p:blipFill>
        <p:spPr bwMode="auto">
          <a:xfrm>
            <a:off x="2711450" y="5705476"/>
            <a:ext cx="3600450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3" name="Picture 4" descr="constatmillieu">
            <a:extLst>
              <a:ext uri="{FF2B5EF4-FFF2-40B4-BE49-F238E27FC236}">
                <a16:creationId xmlns:a16="http://schemas.microsoft.com/office/drawing/2014/main" id="{EB1754EF-0DED-DD29-79E1-0A6EA87AB5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0"/>
            <a:ext cx="26987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Line 5">
            <a:extLst>
              <a:ext uri="{FF2B5EF4-FFF2-40B4-BE49-F238E27FC236}">
                <a16:creationId xmlns:a16="http://schemas.microsoft.com/office/drawing/2014/main" id="{E160D1D0-EA84-A355-B0D0-22D25F651850}"/>
              </a:ext>
            </a:extLst>
          </p:cNvPr>
          <p:cNvSpPr>
            <a:spLocks noChangeShapeType="1"/>
          </p:cNvSpPr>
          <p:nvPr/>
        </p:nvSpPr>
        <p:spPr bwMode="auto">
          <a:xfrm>
            <a:off x="6743700" y="5013325"/>
            <a:ext cx="6477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5605" name="Line 6">
            <a:extLst>
              <a:ext uri="{FF2B5EF4-FFF2-40B4-BE49-F238E27FC236}">
                <a16:creationId xmlns:a16="http://schemas.microsoft.com/office/drawing/2014/main" id="{6AAEEEFE-3EFC-114A-C6DB-9E327C3BB145}"/>
              </a:ext>
            </a:extLst>
          </p:cNvPr>
          <p:cNvSpPr>
            <a:spLocks noChangeShapeType="1"/>
          </p:cNvSpPr>
          <p:nvPr/>
        </p:nvSpPr>
        <p:spPr bwMode="auto">
          <a:xfrm>
            <a:off x="6743700" y="2924175"/>
            <a:ext cx="6477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5606" name="Line 8">
            <a:extLst>
              <a:ext uri="{FF2B5EF4-FFF2-40B4-BE49-F238E27FC236}">
                <a16:creationId xmlns:a16="http://schemas.microsoft.com/office/drawing/2014/main" id="{CDD69069-CC36-1065-3F9F-275E88E21EEF}"/>
              </a:ext>
            </a:extLst>
          </p:cNvPr>
          <p:cNvSpPr>
            <a:spLocks noChangeShapeType="1"/>
          </p:cNvSpPr>
          <p:nvPr/>
        </p:nvSpPr>
        <p:spPr bwMode="auto">
          <a:xfrm>
            <a:off x="6959601" y="6597650"/>
            <a:ext cx="360363" cy="71438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5607" name="Text Box 9">
            <a:extLst>
              <a:ext uri="{FF2B5EF4-FFF2-40B4-BE49-F238E27FC236}">
                <a16:creationId xmlns:a16="http://schemas.microsoft.com/office/drawing/2014/main" id="{EB53732B-60D6-E831-A7F0-ECB3F9F61A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25013" y="2636838"/>
            <a:ext cx="39846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800" b="1">
                <a:solidFill>
                  <a:srgbClr val="FF3300"/>
                </a:solidFill>
              </a:rPr>
              <a:t>x</a:t>
            </a:r>
          </a:p>
        </p:txBody>
      </p:sp>
      <p:sp>
        <p:nvSpPr>
          <p:cNvPr id="25608" name="Text Box 10">
            <a:extLst>
              <a:ext uri="{FF2B5EF4-FFF2-40B4-BE49-F238E27FC236}">
                <a16:creationId xmlns:a16="http://schemas.microsoft.com/office/drawing/2014/main" id="{7F259A7F-23CB-01EA-6703-02E26753AD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4426" y="6465889"/>
            <a:ext cx="346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b="1">
                <a:solidFill>
                  <a:srgbClr val="FF3300"/>
                </a:solidFill>
              </a:rPr>
              <a:t>0</a:t>
            </a:r>
          </a:p>
        </p:txBody>
      </p:sp>
      <p:sp>
        <p:nvSpPr>
          <p:cNvPr id="25609" name="Text Box 12">
            <a:extLst>
              <a:ext uri="{FF2B5EF4-FFF2-40B4-BE49-F238E27FC236}">
                <a16:creationId xmlns:a16="http://schemas.microsoft.com/office/drawing/2014/main" id="{0FC663A3-7B00-349B-36DC-492D9C49F1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96451" y="6461126"/>
            <a:ext cx="346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b="1">
                <a:solidFill>
                  <a:srgbClr val="FF3300"/>
                </a:solidFill>
              </a:rPr>
              <a:t>2</a:t>
            </a:r>
          </a:p>
        </p:txBody>
      </p:sp>
      <p:sp>
        <p:nvSpPr>
          <p:cNvPr id="25610" name="Line 13">
            <a:extLst>
              <a:ext uri="{FF2B5EF4-FFF2-40B4-BE49-F238E27FC236}">
                <a16:creationId xmlns:a16="http://schemas.microsoft.com/office/drawing/2014/main" id="{69C17B74-F66F-C86A-9B66-6AC9AF166B8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056813" y="6308726"/>
            <a:ext cx="360362" cy="288925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5611" name="Rectangle 14">
            <a:extLst>
              <a:ext uri="{FF2B5EF4-FFF2-40B4-BE49-F238E27FC236}">
                <a16:creationId xmlns:a16="http://schemas.microsoft.com/office/drawing/2014/main" id="{587A7B10-9E8D-DE59-F5B0-2FD47C0F82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7850" y="620714"/>
            <a:ext cx="50419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b="1"/>
              <a:t>Ne pas oublier :</a:t>
            </a:r>
            <a:r>
              <a:rPr lang="fr-FR" altLang="fr-FR" sz="1800"/>
              <a:t>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/>
              <a:t>Si le carrefour est protégé par une signalisation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/>
              <a:t>particulière (stop, balise, feux de signalisation), </a:t>
            </a:r>
          </a:p>
        </p:txBody>
      </p:sp>
      <p:pic>
        <p:nvPicPr>
          <p:cNvPr id="25612" name="Picture 15" descr="cas22">
            <a:extLst>
              <a:ext uri="{FF2B5EF4-FFF2-40B4-BE49-F238E27FC236}">
                <a16:creationId xmlns:a16="http://schemas.microsoft.com/office/drawing/2014/main" id="{5A38FA98-C74F-5FB0-6C6E-C0B703E6691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5" y="1844675"/>
            <a:ext cx="2592388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3" name="Text Box 16">
            <a:extLst>
              <a:ext uri="{FF2B5EF4-FFF2-40B4-BE49-F238E27FC236}">
                <a16:creationId xmlns:a16="http://schemas.microsoft.com/office/drawing/2014/main" id="{BFE8AD04-C44A-5790-0C89-FFA7C1E287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96451" y="4724401"/>
            <a:ext cx="3984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800" b="1">
                <a:solidFill>
                  <a:srgbClr val="FF3300"/>
                </a:solidFill>
              </a:rPr>
              <a:t>x</a:t>
            </a:r>
          </a:p>
        </p:txBody>
      </p:sp>
      <p:sp>
        <p:nvSpPr>
          <p:cNvPr id="25614" name="Rectangle 17">
            <a:extLst>
              <a:ext uri="{FF2B5EF4-FFF2-40B4-BE49-F238E27FC236}">
                <a16:creationId xmlns:a16="http://schemas.microsoft.com/office/drawing/2014/main" id="{6FF06BF5-2138-3F5C-E548-FD04D0AC2E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4825" y="4581525"/>
            <a:ext cx="5545138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/>
              <a:t>.n'oubliez pas de le mentionner sur le croquis du constat  ou par une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/>
              <a:t>observation en rubrique 14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 descr="constatmillieu">
            <a:extLst>
              <a:ext uri="{FF2B5EF4-FFF2-40B4-BE49-F238E27FC236}">
                <a16:creationId xmlns:a16="http://schemas.microsoft.com/office/drawing/2014/main" id="{C88B4D63-C7BC-8B65-B48D-9796A542AE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0"/>
            <a:ext cx="26987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Line 6">
            <a:extLst>
              <a:ext uri="{FF2B5EF4-FFF2-40B4-BE49-F238E27FC236}">
                <a16:creationId xmlns:a16="http://schemas.microsoft.com/office/drawing/2014/main" id="{6911FF92-10E8-FFA5-1513-348626E181F3}"/>
              </a:ext>
            </a:extLst>
          </p:cNvPr>
          <p:cNvSpPr>
            <a:spLocks noChangeShapeType="1"/>
          </p:cNvSpPr>
          <p:nvPr/>
        </p:nvSpPr>
        <p:spPr bwMode="auto">
          <a:xfrm>
            <a:off x="6743700" y="836613"/>
            <a:ext cx="647700" cy="0"/>
          </a:xfrm>
          <a:prstGeom prst="line">
            <a:avLst/>
          </a:prstGeom>
          <a:noFill/>
          <a:ln w="57150">
            <a:solidFill>
              <a:srgbClr val="3366FF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6628" name="Text Box 8">
            <a:extLst>
              <a:ext uri="{FF2B5EF4-FFF2-40B4-BE49-F238E27FC236}">
                <a16:creationId xmlns:a16="http://schemas.microsoft.com/office/drawing/2014/main" id="{A63FD795-5F22-FA67-65FB-A7F37B6E67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1" y="549276"/>
            <a:ext cx="3984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800" b="1"/>
              <a:t>x</a:t>
            </a:r>
          </a:p>
        </p:txBody>
      </p:sp>
      <p:sp>
        <p:nvSpPr>
          <p:cNvPr id="26629" name="Line 9">
            <a:extLst>
              <a:ext uri="{FF2B5EF4-FFF2-40B4-BE49-F238E27FC236}">
                <a16:creationId xmlns:a16="http://schemas.microsoft.com/office/drawing/2014/main" id="{A92AFE61-155F-3A39-D411-526B94745B49}"/>
              </a:ext>
            </a:extLst>
          </p:cNvPr>
          <p:cNvSpPr>
            <a:spLocks noChangeShapeType="1"/>
          </p:cNvSpPr>
          <p:nvPr/>
        </p:nvSpPr>
        <p:spPr bwMode="auto">
          <a:xfrm>
            <a:off x="6959601" y="6597650"/>
            <a:ext cx="360363" cy="71438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6630" name="Text Box 10">
            <a:extLst>
              <a:ext uri="{FF2B5EF4-FFF2-40B4-BE49-F238E27FC236}">
                <a16:creationId xmlns:a16="http://schemas.microsoft.com/office/drawing/2014/main" id="{1D28976E-1C83-758C-DD01-E86917BA8D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4426" y="6465889"/>
            <a:ext cx="346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b="1">
                <a:solidFill>
                  <a:srgbClr val="FF3300"/>
                </a:solidFill>
              </a:rPr>
              <a:t>1</a:t>
            </a:r>
          </a:p>
        </p:txBody>
      </p:sp>
      <p:sp>
        <p:nvSpPr>
          <p:cNvPr id="26631" name="Text Box 12">
            <a:extLst>
              <a:ext uri="{FF2B5EF4-FFF2-40B4-BE49-F238E27FC236}">
                <a16:creationId xmlns:a16="http://schemas.microsoft.com/office/drawing/2014/main" id="{492546B5-F6E6-6BF4-06E3-BFB38B5E68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96451" y="6461126"/>
            <a:ext cx="346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b="1">
                <a:solidFill>
                  <a:srgbClr val="FF3300"/>
                </a:solidFill>
              </a:rPr>
              <a:t>0</a:t>
            </a:r>
          </a:p>
        </p:txBody>
      </p:sp>
      <p:sp>
        <p:nvSpPr>
          <p:cNvPr id="26632" name="Line 13">
            <a:extLst>
              <a:ext uri="{FF2B5EF4-FFF2-40B4-BE49-F238E27FC236}">
                <a16:creationId xmlns:a16="http://schemas.microsoft.com/office/drawing/2014/main" id="{17A82251-B3CC-8B36-6BBB-1F3A470FD8D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056813" y="6308726"/>
            <a:ext cx="360362" cy="288925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6633" name="Rectangle 14">
            <a:extLst>
              <a:ext uri="{FF2B5EF4-FFF2-40B4-BE49-F238E27FC236}">
                <a16:creationId xmlns:a16="http://schemas.microsoft.com/office/drawing/2014/main" id="{3BC90791-B398-7849-DDF2-92C650DB12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2314" y="188913"/>
            <a:ext cx="42814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b="1"/>
              <a:t>Véhicule en stationnement</a:t>
            </a:r>
            <a:endParaRPr lang="fr-FR" altLang="fr-FR" sz="2400"/>
          </a:p>
        </p:txBody>
      </p:sp>
      <p:sp>
        <p:nvSpPr>
          <p:cNvPr id="26634" name="Rectangle 15">
            <a:extLst>
              <a:ext uri="{FF2B5EF4-FFF2-40B4-BE49-F238E27FC236}">
                <a16:creationId xmlns:a16="http://schemas.microsoft.com/office/drawing/2014/main" id="{E19745AC-C15B-99E3-B248-E1B52628C1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765176"/>
            <a:ext cx="5776913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b="1"/>
              <a:t>Stationnement irrégulier :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br>
              <a:rPr lang="fr-FR" altLang="fr-FR" sz="1800" b="1"/>
            </a:br>
            <a:r>
              <a:rPr lang="fr-FR" altLang="fr-FR" sz="1800"/>
              <a:t>"Ne confondez pas le </a:t>
            </a:r>
            <a:r>
              <a:rPr lang="fr-FR" altLang="fr-FR" sz="1800" b="1"/>
              <a:t>stationnement interdit</a:t>
            </a:r>
            <a:r>
              <a:rPr lang="fr-FR" altLang="fr-FR" sz="1800"/>
              <a:t>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/>
              <a:t>(panneau, passage protégé)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/>
              <a:t>et le </a:t>
            </a:r>
            <a:r>
              <a:rPr lang="fr-FR" altLang="fr-FR" sz="1800" b="1"/>
              <a:t>stationnement irrégulier</a:t>
            </a:r>
            <a:r>
              <a:rPr lang="fr-FR" altLang="fr-FR" sz="1800"/>
              <a:t> ( double file,  ailleurs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/>
              <a:t>que le long du trottoir ou d'un emplacement prévu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/>
              <a:t>à cet effet)". </a:t>
            </a:r>
          </a:p>
        </p:txBody>
      </p:sp>
      <p:pic>
        <p:nvPicPr>
          <p:cNvPr id="26635" name="Picture 18" descr="cas23">
            <a:extLst>
              <a:ext uri="{FF2B5EF4-FFF2-40B4-BE49-F238E27FC236}">
                <a16:creationId xmlns:a16="http://schemas.microsoft.com/office/drawing/2014/main" id="{19301A93-1477-FD5E-A719-A9A76FFA628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175" y="2636839"/>
            <a:ext cx="2636838" cy="263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6" name="Rectangle 17">
            <a:extLst>
              <a:ext uri="{FF2B5EF4-FFF2-40B4-BE49-F238E27FC236}">
                <a16:creationId xmlns:a16="http://schemas.microsoft.com/office/drawing/2014/main" id="{56F6136D-C191-4243-0B34-C955A0C179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4825" y="4941888"/>
            <a:ext cx="5145088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b="1"/>
              <a:t>Conséquence :   </a:t>
            </a:r>
            <a:r>
              <a:rPr lang="fr-FR" altLang="fr-FR" sz="1800"/>
              <a:t>Vous n'êtes pas responsable!</a:t>
            </a:r>
            <a:br>
              <a:rPr lang="fr-FR" altLang="fr-FR" sz="1800"/>
            </a:br>
            <a:br>
              <a:rPr lang="fr-FR" altLang="fr-FR" sz="1800"/>
            </a:br>
            <a:r>
              <a:rPr lang="fr-FR" altLang="fr-FR" sz="1800" b="1"/>
              <a:t>Pourquoi 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b="1"/>
              <a:t>    </a:t>
            </a:r>
            <a:r>
              <a:rPr lang="fr-FR" altLang="fr-FR" sz="1800"/>
              <a:t>Parce que vous êtes en stationnement le long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/>
              <a:t>du trottoir (même interdit par panneau) ou dans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/>
              <a:t>un emplacement prévu à cet effet.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 descr="constatmillieu">
            <a:extLst>
              <a:ext uri="{FF2B5EF4-FFF2-40B4-BE49-F238E27FC236}">
                <a16:creationId xmlns:a16="http://schemas.microsoft.com/office/drawing/2014/main" id="{B9614513-549B-135F-BC4D-9A27EA4115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0"/>
            <a:ext cx="26987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Line 6">
            <a:extLst>
              <a:ext uri="{FF2B5EF4-FFF2-40B4-BE49-F238E27FC236}">
                <a16:creationId xmlns:a16="http://schemas.microsoft.com/office/drawing/2014/main" id="{0A38112A-1D1B-D4C8-7CE0-8C0561C30077}"/>
              </a:ext>
            </a:extLst>
          </p:cNvPr>
          <p:cNvSpPr>
            <a:spLocks noChangeShapeType="1"/>
          </p:cNvSpPr>
          <p:nvPr/>
        </p:nvSpPr>
        <p:spPr bwMode="auto">
          <a:xfrm>
            <a:off x="6743700" y="836613"/>
            <a:ext cx="647700" cy="0"/>
          </a:xfrm>
          <a:prstGeom prst="line">
            <a:avLst/>
          </a:prstGeom>
          <a:noFill/>
          <a:ln w="57150">
            <a:solidFill>
              <a:srgbClr val="3366FF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7652" name="Text Box 8">
            <a:extLst>
              <a:ext uri="{FF2B5EF4-FFF2-40B4-BE49-F238E27FC236}">
                <a16:creationId xmlns:a16="http://schemas.microsoft.com/office/drawing/2014/main" id="{BCC2DFD7-527D-C674-034B-5EB135D475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1" y="549276"/>
            <a:ext cx="3984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800" b="1"/>
              <a:t>x</a:t>
            </a:r>
          </a:p>
        </p:txBody>
      </p:sp>
      <p:sp>
        <p:nvSpPr>
          <p:cNvPr id="27653" name="Line 9">
            <a:extLst>
              <a:ext uri="{FF2B5EF4-FFF2-40B4-BE49-F238E27FC236}">
                <a16:creationId xmlns:a16="http://schemas.microsoft.com/office/drawing/2014/main" id="{5E6FD418-88B0-F01F-1853-B9081498E911}"/>
              </a:ext>
            </a:extLst>
          </p:cNvPr>
          <p:cNvSpPr>
            <a:spLocks noChangeShapeType="1"/>
          </p:cNvSpPr>
          <p:nvPr/>
        </p:nvSpPr>
        <p:spPr bwMode="auto">
          <a:xfrm>
            <a:off x="6959601" y="6597650"/>
            <a:ext cx="360363" cy="71438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7654" name="Text Box 10">
            <a:extLst>
              <a:ext uri="{FF2B5EF4-FFF2-40B4-BE49-F238E27FC236}">
                <a16:creationId xmlns:a16="http://schemas.microsoft.com/office/drawing/2014/main" id="{BA047A53-5D80-3CCE-F395-FC8323C1AD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4426" y="6465889"/>
            <a:ext cx="346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b="1">
                <a:solidFill>
                  <a:srgbClr val="FF3300"/>
                </a:solidFill>
              </a:rPr>
              <a:t>1</a:t>
            </a:r>
          </a:p>
        </p:txBody>
      </p:sp>
      <p:sp>
        <p:nvSpPr>
          <p:cNvPr id="27655" name="Text Box 11">
            <a:extLst>
              <a:ext uri="{FF2B5EF4-FFF2-40B4-BE49-F238E27FC236}">
                <a16:creationId xmlns:a16="http://schemas.microsoft.com/office/drawing/2014/main" id="{144578E4-6800-6E53-0FCF-AFE945883C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96451" y="6461126"/>
            <a:ext cx="346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b="1">
                <a:solidFill>
                  <a:srgbClr val="FF3300"/>
                </a:solidFill>
              </a:rPr>
              <a:t>0</a:t>
            </a:r>
          </a:p>
        </p:txBody>
      </p:sp>
      <p:sp>
        <p:nvSpPr>
          <p:cNvPr id="27656" name="Line 12">
            <a:extLst>
              <a:ext uri="{FF2B5EF4-FFF2-40B4-BE49-F238E27FC236}">
                <a16:creationId xmlns:a16="http://schemas.microsoft.com/office/drawing/2014/main" id="{B4921BBF-4086-354D-D005-392213D49F8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056813" y="6308726"/>
            <a:ext cx="360362" cy="288925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pic>
        <p:nvPicPr>
          <p:cNvPr id="27657" name="Picture 13" descr="cas24">
            <a:extLst>
              <a:ext uri="{FF2B5EF4-FFF2-40B4-BE49-F238E27FC236}">
                <a16:creationId xmlns:a16="http://schemas.microsoft.com/office/drawing/2014/main" id="{7B915D84-5D95-19EA-6DA4-A6340D2884C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275" y="2420939"/>
            <a:ext cx="2490788" cy="2490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8" name="Rectangle 14">
            <a:extLst>
              <a:ext uri="{FF2B5EF4-FFF2-40B4-BE49-F238E27FC236}">
                <a16:creationId xmlns:a16="http://schemas.microsoft.com/office/drawing/2014/main" id="{2DF7F73A-98CE-FD6D-04C9-8704E20645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765176"/>
            <a:ext cx="5776913" cy="198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b="1"/>
              <a:t>Stationnement irrégulier :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800" b="1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/>
              <a:t>"Ne confondez pas le </a:t>
            </a:r>
            <a:r>
              <a:rPr lang="fr-FR" altLang="fr-FR" sz="1800" b="1"/>
              <a:t>stationnement interdit</a:t>
            </a:r>
            <a:r>
              <a:rPr lang="fr-FR" altLang="fr-FR" sz="1800"/>
              <a:t>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/>
              <a:t>(panneau, passage protégé)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8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/>
              <a:t>et le </a:t>
            </a:r>
            <a:r>
              <a:rPr lang="fr-FR" altLang="fr-FR" sz="1800" b="1"/>
              <a:t>stationnement irrégulier</a:t>
            </a:r>
            <a:r>
              <a:rPr lang="fr-FR" altLang="fr-FR" sz="1800"/>
              <a:t> ( double file,  ailleurs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/>
              <a:t>que le long du trottoir ou d'un emplacement prévu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/>
              <a:t>à cet effet)". </a:t>
            </a:r>
          </a:p>
        </p:txBody>
      </p:sp>
      <p:sp>
        <p:nvSpPr>
          <p:cNvPr id="27659" name="Rectangle 15">
            <a:extLst>
              <a:ext uri="{FF2B5EF4-FFF2-40B4-BE49-F238E27FC236}">
                <a16:creationId xmlns:a16="http://schemas.microsoft.com/office/drawing/2014/main" id="{8CFE94EA-3401-8202-7388-ADC157070B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2314" y="188913"/>
            <a:ext cx="42814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b="1"/>
              <a:t>Véhicule en stationnement</a:t>
            </a:r>
            <a:endParaRPr lang="fr-FR" altLang="fr-FR" sz="2400"/>
          </a:p>
        </p:txBody>
      </p:sp>
      <p:sp>
        <p:nvSpPr>
          <p:cNvPr id="27660" name="Rectangle 16">
            <a:extLst>
              <a:ext uri="{FF2B5EF4-FFF2-40B4-BE49-F238E27FC236}">
                <a16:creationId xmlns:a16="http://schemas.microsoft.com/office/drawing/2014/main" id="{0AB7A42B-B051-8C02-A40E-6E40DD80AF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4825" y="4941888"/>
            <a:ext cx="5145088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b="1"/>
              <a:t>Conséquence :   </a:t>
            </a:r>
            <a:r>
              <a:rPr lang="fr-FR" altLang="fr-FR" sz="1800"/>
              <a:t>Vous n'êtes pas responsable!</a:t>
            </a:r>
            <a:br>
              <a:rPr lang="fr-FR" altLang="fr-FR" sz="1800"/>
            </a:br>
            <a:br>
              <a:rPr lang="fr-FR" altLang="fr-FR" sz="1800"/>
            </a:br>
            <a:r>
              <a:rPr lang="fr-FR" altLang="fr-FR" sz="1800" b="1"/>
              <a:t>Pourquoi 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b="1"/>
              <a:t>    </a:t>
            </a:r>
            <a:r>
              <a:rPr lang="fr-FR" altLang="fr-FR" sz="1800"/>
              <a:t>Parce que vous êtes en stationnement le long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/>
              <a:t>du trottoir (même interdit par panneau) ou dans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/>
              <a:t>un emplacement prévu à cet effet.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 descr="constatmillieu">
            <a:extLst>
              <a:ext uri="{FF2B5EF4-FFF2-40B4-BE49-F238E27FC236}">
                <a16:creationId xmlns:a16="http://schemas.microsoft.com/office/drawing/2014/main" id="{25598E99-411F-1C7D-F88D-029D0A5FF9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0"/>
            <a:ext cx="26987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Line 6">
            <a:extLst>
              <a:ext uri="{FF2B5EF4-FFF2-40B4-BE49-F238E27FC236}">
                <a16:creationId xmlns:a16="http://schemas.microsoft.com/office/drawing/2014/main" id="{5C7F4290-2BE2-D1A8-1BBF-70D585AC918C}"/>
              </a:ext>
            </a:extLst>
          </p:cNvPr>
          <p:cNvSpPr>
            <a:spLocks noChangeShapeType="1"/>
          </p:cNvSpPr>
          <p:nvPr/>
        </p:nvSpPr>
        <p:spPr bwMode="auto">
          <a:xfrm>
            <a:off x="6743700" y="836613"/>
            <a:ext cx="647700" cy="0"/>
          </a:xfrm>
          <a:prstGeom prst="line">
            <a:avLst/>
          </a:prstGeom>
          <a:noFill/>
          <a:ln w="57150">
            <a:solidFill>
              <a:srgbClr val="3366FF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8676" name="Text Box 8">
            <a:extLst>
              <a:ext uri="{FF2B5EF4-FFF2-40B4-BE49-F238E27FC236}">
                <a16:creationId xmlns:a16="http://schemas.microsoft.com/office/drawing/2014/main" id="{EE96F251-5CFD-EE64-8858-0F0B6D83D6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1" y="549276"/>
            <a:ext cx="3984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800" b="1"/>
              <a:t>x</a:t>
            </a:r>
          </a:p>
        </p:txBody>
      </p:sp>
      <p:sp>
        <p:nvSpPr>
          <p:cNvPr id="28677" name="Line 9">
            <a:extLst>
              <a:ext uri="{FF2B5EF4-FFF2-40B4-BE49-F238E27FC236}">
                <a16:creationId xmlns:a16="http://schemas.microsoft.com/office/drawing/2014/main" id="{7E10FA50-3D29-BCED-4516-28673E036303}"/>
              </a:ext>
            </a:extLst>
          </p:cNvPr>
          <p:cNvSpPr>
            <a:spLocks noChangeShapeType="1"/>
          </p:cNvSpPr>
          <p:nvPr/>
        </p:nvSpPr>
        <p:spPr bwMode="auto">
          <a:xfrm>
            <a:off x="6959601" y="6597650"/>
            <a:ext cx="360363" cy="71438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8678" name="Text Box 10">
            <a:extLst>
              <a:ext uri="{FF2B5EF4-FFF2-40B4-BE49-F238E27FC236}">
                <a16:creationId xmlns:a16="http://schemas.microsoft.com/office/drawing/2014/main" id="{7A4E6A9A-971F-0FC8-1212-7F4D6C6DA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4426" y="6465889"/>
            <a:ext cx="346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b="1">
                <a:solidFill>
                  <a:srgbClr val="FF3300"/>
                </a:solidFill>
              </a:rPr>
              <a:t>1</a:t>
            </a:r>
          </a:p>
        </p:txBody>
      </p:sp>
      <p:sp>
        <p:nvSpPr>
          <p:cNvPr id="28679" name="Text Box 11">
            <a:extLst>
              <a:ext uri="{FF2B5EF4-FFF2-40B4-BE49-F238E27FC236}">
                <a16:creationId xmlns:a16="http://schemas.microsoft.com/office/drawing/2014/main" id="{7F667287-06D5-10C9-83C1-BDFF40E8A9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96451" y="6461126"/>
            <a:ext cx="346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b="1">
                <a:solidFill>
                  <a:srgbClr val="FF3300"/>
                </a:solidFill>
              </a:rPr>
              <a:t>0</a:t>
            </a:r>
          </a:p>
        </p:txBody>
      </p:sp>
      <p:sp>
        <p:nvSpPr>
          <p:cNvPr id="28680" name="Line 12">
            <a:extLst>
              <a:ext uri="{FF2B5EF4-FFF2-40B4-BE49-F238E27FC236}">
                <a16:creationId xmlns:a16="http://schemas.microsoft.com/office/drawing/2014/main" id="{98E1B4AF-C7A9-AAB6-9662-FEF548E0670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056813" y="6308726"/>
            <a:ext cx="360362" cy="288925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pic>
        <p:nvPicPr>
          <p:cNvPr id="28681" name="Picture 13" descr="cas25">
            <a:extLst>
              <a:ext uri="{FF2B5EF4-FFF2-40B4-BE49-F238E27FC236}">
                <a16:creationId xmlns:a16="http://schemas.microsoft.com/office/drawing/2014/main" id="{F86129A0-9557-50C7-7B03-5613DE0362F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276" y="2420938"/>
            <a:ext cx="2735263" cy="273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2" name="Rectangle 14">
            <a:extLst>
              <a:ext uri="{FF2B5EF4-FFF2-40B4-BE49-F238E27FC236}">
                <a16:creationId xmlns:a16="http://schemas.microsoft.com/office/drawing/2014/main" id="{0FD1D7E6-4A71-8A5E-7E37-B32AA82349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2314" y="188913"/>
            <a:ext cx="42814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b="1"/>
              <a:t>Véhicule en stationnement</a:t>
            </a:r>
            <a:endParaRPr lang="fr-FR" altLang="fr-FR" sz="2400"/>
          </a:p>
        </p:txBody>
      </p:sp>
      <p:sp>
        <p:nvSpPr>
          <p:cNvPr id="28683" name="Rectangle 15">
            <a:extLst>
              <a:ext uri="{FF2B5EF4-FFF2-40B4-BE49-F238E27FC236}">
                <a16:creationId xmlns:a16="http://schemas.microsoft.com/office/drawing/2014/main" id="{C86DF006-1EDB-0B36-C0CF-D078A980B6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765176"/>
            <a:ext cx="5776913" cy="198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b="1"/>
              <a:t>Stationnement irrégulier :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800" b="1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/>
              <a:t>"Ne confondez pas le </a:t>
            </a:r>
            <a:r>
              <a:rPr lang="fr-FR" altLang="fr-FR" sz="1800" b="1"/>
              <a:t>stationnement interdit</a:t>
            </a:r>
            <a:r>
              <a:rPr lang="fr-FR" altLang="fr-FR" sz="1800"/>
              <a:t>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/>
              <a:t>(panneau, passage protégé)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8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/>
              <a:t>et le </a:t>
            </a:r>
            <a:r>
              <a:rPr lang="fr-FR" altLang="fr-FR" sz="1800" b="1"/>
              <a:t>stationnement irrégulier</a:t>
            </a:r>
            <a:r>
              <a:rPr lang="fr-FR" altLang="fr-FR" sz="1800"/>
              <a:t> ( double file,  ailleurs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/>
              <a:t>que le long du trottoir ou d'un emplacement prévu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/>
              <a:t>à cet effet)". </a:t>
            </a:r>
          </a:p>
        </p:txBody>
      </p:sp>
      <p:sp>
        <p:nvSpPr>
          <p:cNvPr id="28684" name="Rectangle 16">
            <a:extLst>
              <a:ext uri="{FF2B5EF4-FFF2-40B4-BE49-F238E27FC236}">
                <a16:creationId xmlns:a16="http://schemas.microsoft.com/office/drawing/2014/main" id="{1F97719F-AB77-E434-8714-5A9E820F75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4825" y="4868863"/>
            <a:ext cx="5145088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b="1"/>
              <a:t>Conséquence :   </a:t>
            </a:r>
            <a:r>
              <a:rPr lang="fr-FR" altLang="fr-FR" sz="1800"/>
              <a:t>Vous n'êtes pas responsable!</a:t>
            </a:r>
            <a:br>
              <a:rPr lang="fr-FR" altLang="fr-FR" sz="1800"/>
            </a:br>
            <a:br>
              <a:rPr lang="fr-FR" altLang="fr-FR" sz="1800"/>
            </a:br>
            <a:r>
              <a:rPr lang="fr-FR" altLang="fr-FR" sz="1800" b="1"/>
              <a:t>Pourquoi 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b="1"/>
              <a:t>    </a:t>
            </a:r>
            <a:r>
              <a:rPr lang="fr-FR" altLang="fr-FR" sz="1800"/>
              <a:t>Parce que vous êtes en stationnement le long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/>
              <a:t>du trottoir (même interdit par panneau) ou dans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/>
              <a:t>un emplacement prévu à cet effet.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 descr="constatmillieu">
            <a:extLst>
              <a:ext uri="{FF2B5EF4-FFF2-40B4-BE49-F238E27FC236}">
                <a16:creationId xmlns:a16="http://schemas.microsoft.com/office/drawing/2014/main" id="{EF986CB2-77BA-074D-656A-EF5D61C1B5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0"/>
            <a:ext cx="26987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Line 6">
            <a:extLst>
              <a:ext uri="{FF2B5EF4-FFF2-40B4-BE49-F238E27FC236}">
                <a16:creationId xmlns:a16="http://schemas.microsoft.com/office/drawing/2014/main" id="{A27991DB-6A10-2E8F-B4B2-11E5217105FD}"/>
              </a:ext>
            </a:extLst>
          </p:cNvPr>
          <p:cNvSpPr>
            <a:spLocks noChangeShapeType="1"/>
          </p:cNvSpPr>
          <p:nvPr/>
        </p:nvSpPr>
        <p:spPr bwMode="auto">
          <a:xfrm>
            <a:off x="6672263" y="908050"/>
            <a:ext cx="647700" cy="0"/>
          </a:xfrm>
          <a:prstGeom prst="line">
            <a:avLst/>
          </a:prstGeom>
          <a:noFill/>
          <a:ln w="57150">
            <a:solidFill>
              <a:srgbClr val="3366FF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9700" name="Text Box 7">
            <a:extLst>
              <a:ext uri="{FF2B5EF4-FFF2-40B4-BE49-F238E27FC236}">
                <a16:creationId xmlns:a16="http://schemas.microsoft.com/office/drawing/2014/main" id="{728E2584-0813-2A98-A7B1-880D70C30A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1" y="549276"/>
            <a:ext cx="3984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800" b="1"/>
              <a:t>x</a:t>
            </a:r>
          </a:p>
        </p:txBody>
      </p:sp>
      <p:sp>
        <p:nvSpPr>
          <p:cNvPr id="29701" name="Line 8">
            <a:extLst>
              <a:ext uri="{FF2B5EF4-FFF2-40B4-BE49-F238E27FC236}">
                <a16:creationId xmlns:a16="http://schemas.microsoft.com/office/drawing/2014/main" id="{655C5871-C52D-15CF-1CA4-DFB76F338B63}"/>
              </a:ext>
            </a:extLst>
          </p:cNvPr>
          <p:cNvSpPr>
            <a:spLocks noChangeShapeType="1"/>
          </p:cNvSpPr>
          <p:nvPr/>
        </p:nvSpPr>
        <p:spPr bwMode="auto">
          <a:xfrm>
            <a:off x="6959601" y="6597650"/>
            <a:ext cx="360363" cy="71438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9702" name="Text Box 9">
            <a:extLst>
              <a:ext uri="{FF2B5EF4-FFF2-40B4-BE49-F238E27FC236}">
                <a16:creationId xmlns:a16="http://schemas.microsoft.com/office/drawing/2014/main" id="{BED1584C-D27A-F1E2-1B65-D9A2632EE5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4426" y="6465889"/>
            <a:ext cx="346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b="1">
                <a:solidFill>
                  <a:srgbClr val="FF3300"/>
                </a:solidFill>
              </a:rPr>
              <a:t>1</a:t>
            </a:r>
          </a:p>
        </p:txBody>
      </p:sp>
      <p:sp>
        <p:nvSpPr>
          <p:cNvPr id="29703" name="Text Box 10">
            <a:extLst>
              <a:ext uri="{FF2B5EF4-FFF2-40B4-BE49-F238E27FC236}">
                <a16:creationId xmlns:a16="http://schemas.microsoft.com/office/drawing/2014/main" id="{47452305-CD9C-150E-2199-FB1F1BE6F8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96451" y="6461126"/>
            <a:ext cx="346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b="1">
                <a:solidFill>
                  <a:srgbClr val="FF3300"/>
                </a:solidFill>
              </a:rPr>
              <a:t>0</a:t>
            </a:r>
          </a:p>
        </p:txBody>
      </p:sp>
      <p:sp>
        <p:nvSpPr>
          <p:cNvPr id="29704" name="Line 11">
            <a:extLst>
              <a:ext uri="{FF2B5EF4-FFF2-40B4-BE49-F238E27FC236}">
                <a16:creationId xmlns:a16="http://schemas.microsoft.com/office/drawing/2014/main" id="{964D82EA-64CE-8B17-705D-EB0F1905683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056813" y="6308726"/>
            <a:ext cx="360362" cy="288925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9705" name="Rectangle 12">
            <a:extLst>
              <a:ext uri="{FF2B5EF4-FFF2-40B4-BE49-F238E27FC236}">
                <a16:creationId xmlns:a16="http://schemas.microsoft.com/office/drawing/2014/main" id="{416FB2E0-C760-D010-4606-90280F9941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765176"/>
            <a:ext cx="5618162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b="1">
                <a:solidFill>
                  <a:srgbClr val="FF3300"/>
                </a:solidFill>
              </a:rPr>
              <a:t>Note importante :</a:t>
            </a:r>
            <a:r>
              <a:rPr lang="fr-FR" altLang="fr-FR" sz="1800" b="1"/>
              <a:t>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 b="1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/>
              <a:t>Le caractère irrégulier du stationnement ne peut être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/>
              <a:t>prouvé que par un croquis ou une observation.</a:t>
            </a:r>
            <a:br>
              <a:rPr lang="fr-FR" altLang="fr-FR" sz="1800"/>
            </a:br>
            <a:endParaRPr lang="fr-FR" altLang="fr-FR" sz="1800"/>
          </a:p>
        </p:txBody>
      </p:sp>
      <p:pic>
        <p:nvPicPr>
          <p:cNvPr id="29706" name="Picture 14" descr="cas26">
            <a:extLst>
              <a:ext uri="{FF2B5EF4-FFF2-40B4-BE49-F238E27FC236}">
                <a16:creationId xmlns:a16="http://schemas.microsoft.com/office/drawing/2014/main" id="{968B882F-C51B-21B4-064B-FEDD88CE2D2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150" y="2636839"/>
            <a:ext cx="2636838" cy="263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7" name="Rectangle 13">
            <a:extLst>
              <a:ext uri="{FF2B5EF4-FFF2-40B4-BE49-F238E27FC236}">
                <a16:creationId xmlns:a16="http://schemas.microsoft.com/office/drawing/2014/main" id="{49C5B4F6-B97C-2144-43EF-991F7BC93F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4826" y="2276475"/>
            <a:ext cx="46259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b="1">
                <a:solidFill>
                  <a:schemeClr val="hlink"/>
                </a:solidFill>
              </a:rPr>
              <a:t>Stationnement en double file</a:t>
            </a:r>
            <a:endParaRPr lang="fr-FR" altLang="fr-FR" sz="2400" b="1">
              <a:solidFill>
                <a:schemeClr val="hlink"/>
              </a:solidFill>
              <a:latin typeface="Arial" panose="020B0604020202020204" pitchFamily="34" charset="0"/>
            </a:endParaRPr>
          </a:p>
        </p:txBody>
      </p:sp>
      <p:pic>
        <p:nvPicPr>
          <p:cNvPr id="29708" name="Picture 16">
            <a:extLst>
              <a:ext uri="{FF2B5EF4-FFF2-40B4-BE49-F238E27FC236}">
                <a16:creationId xmlns:a16="http://schemas.microsoft.com/office/drawing/2014/main" id="{4A66080C-9379-6138-EE95-8639FA7070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5" t="91609" r="66872" b="1704"/>
          <a:stretch>
            <a:fillRect/>
          </a:stretch>
        </p:blipFill>
        <p:spPr bwMode="auto">
          <a:xfrm>
            <a:off x="2566988" y="5705476"/>
            <a:ext cx="3600450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709" name="Rectangle 15">
            <a:extLst>
              <a:ext uri="{FF2B5EF4-FFF2-40B4-BE49-F238E27FC236}">
                <a16:creationId xmlns:a16="http://schemas.microsoft.com/office/drawing/2014/main" id="{07E6F42D-AF98-970E-CA8E-6C4BAA2F2E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4826" y="5084763"/>
            <a:ext cx="5795963" cy="146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b="1"/>
              <a:t>Conséquence :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/>
              <a:t>Votre responsabilité est partagée par moitié.</a:t>
            </a:r>
            <a:br>
              <a:rPr lang="fr-FR" altLang="fr-FR" sz="1800"/>
            </a:br>
            <a:br>
              <a:rPr lang="fr-FR" altLang="fr-FR" sz="1800"/>
            </a:br>
            <a:r>
              <a:rPr lang="fr-FR" altLang="fr-FR" sz="1800" b="1"/>
              <a:t>Note :</a:t>
            </a:r>
            <a:r>
              <a:rPr lang="fr-FR" altLang="fr-FR" sz="1800"/>
              <a:t> le véhicule A stationnait en dehors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/>
              <a:t>          des emplacements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 descr="constatmillieu">
            <a:extLst>
              <a:ext uri="{FF2B5EF4-FFF2-40B4-BE49-F238E27FC236}">
                <a16:creationId xmlns:a16="http://schemas.microsoft.com/office/drawing/2014/main" id="{040B464C-28E5-C514-3F12-A672324D60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0"/>
            <a:ext cx="26987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Line 6">
            <a:extLst>
              <a:ext uri="{FF2B5EF4-FFF2-40B4-BE49-F238E27FC236}">
                <a16:creationId xmlns:a16="http://schemas.microsoft.com/office/drawing/2014/main" id="{C00D07A8-8837-A401-8725-B5F68577EAA1}"/>
              </a:ext>
            </a:extLst>
          </p:cNvPr>
          <p:cNvSpPr>
            <a:spLocks noChangeShapeType="1"/>
          </p:cNvSpPr>
          <p:nvPr/>
        </p:nvSpPr>
        <p:spPr bwMode="auto">
          <a:xfrm>
            <a:off x="6743700" y="908050"/>
            <a:ext cx="647700" cy="0"/>
          </a:xfrm>
          <a:prstGeom prst="line">
            <a:avLst/>
          </a:prstGeom>
          <a:noFill/>
          <a:ln w="57150">
            <a:solidFill>
              <a:srgbClr val="3366FF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0724" name="Text Box 8">
            <a:extLst>
              <a:ext uri="{FF2B5EF4-FFF2-40B4-BE49-F238E27FC236}">
                <a16:creationId xmlns:a16="http://schemas.microsoft.com/office/drawing/2014/main" id="{990261B3-FE38-D896-8180-9878D35CF4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1" y="549276"/>
            <a:ext cx="3984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800" b="1"/>
              <a:t>x</a:t>
            </a:r>
          </a:p>
        </p:txBody>
      </p:sp>
      <p:sp>
        <p:nvSpPr>
          <p:cNvPr id="30725" name="Line 9">
            <a:extLst>
              <a:ext uri="{FF2B5EF4-FFF2-40B4-BE49-F238E27FC236}">
                <a16:creationId xmlns:a16="http://schemas.microsoft.com/office/drawing/2014/main" id="{B40A6B0A-D27C-1FE0-6B41-1D371EBFF076}"/>
              </a:ext>
            </a:extLst>
          </p:cNvPr>
          <p:cNvSpPr>
            <a:spLocks noChangeShapeType="1"/>
          </p:cNvSpPr>
          <p:nvPr/>
        </p:nvSpPr>
        <p:spPr bwMode="auto">
          <a:xfrm>
            <a:off x="6959601" y="6597650"/>
            <a:ext cx="360363" cy="71438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0726" name="Text Box 10">
            <a:extLst>
              <a:ext uri="{FF2B5EF4-FFF2-40B4-BE49-F238E27FC236}">
                <a16:creationId xmlns:a16="http://schemas.microsoft.com/office/drawing/2014/main" id="{1FA130F2-ADC0-E877-32F6-FAF342B0A1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4426" y="6465889"/>
            <a:ext cx="346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b="1">
                <a:solidFill>
                  <a:srgbClr val="FF3300"/>
                </a:solidFill>
              </a:rPr>
              <a:t>1</a:t>
            </a:r>
          </a:p>
        </p:txBody>
      </p:sp>
      <p:sp>
        <p:nvSpPr>
          <p:cNvPr id="30727" name="Text Box 11">
            <a:extLst>
              <a:ext uri="{FF2B5EF4-FFF2-40B4-BE49-F238E27FC236}">
                <a16:creationId xmlns:a16="http://schemas.microsoft.com/office/drawing/2014/main" id="{DD4A166C-E8E0-BB48-2E3B-B0AB670A73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96451" y="6461126"/>
            <a:ext cx="346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b="1">
                <a:solidFill>
                  <a:srgbClr val="FF3300"/>
                </a:solidFill>
              </a:rPr>
              <a:t>0</a:t>
            </a:r>
          </a:p>
        </p:txBody>
      </p:sp>
      <p:sp>
        <p:nvSpPr>
          <p:cNvPr id="30728" name="Line 12">
            <a:extLst>
              <a:ext uri="{FF2B5EF4-FFF2-40B4-BE49-F238E27FC236}">
                <a16:creationId xmlns:a16="http://schemas.microsoft.com/office/drawing/2014/main" id="{CDB850D0-FFA5-0F2F-4FCD-3E0BF0BD091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056813" y="6308726"/>
            <a:ext cx="360362" cy="288925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pic>
        <p:nvPicPr>
          <p:cNvPr id="30729" name="Picture 13" descr="cas27">
            <a:extLst>
              <a:ext uri="{FF2B5EF4-FFF2-40B4-BE49-F238E27FC236}">
                <a16:creationId xmlns:a16="http://schemas.microsoft.com/office/drawing/2014/main" id="{E77452AB-4821-880F-AAAC-366923E3CFB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614" y="2852739"/>
            <a:ext cx="2492375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30" name="Rectangle 14">
            <a:extLst>
              <a:ext uri="{FF2B5EF4-FFF2-40B4-BE49-F238E27FC236}">
                <a16:creationId xmlns:a16="http://schemas.microsoft.com/office/drawing/2014/main" id="{23F29668-2956-D491-C66B-4C7248115A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765176"/>
            <a:ext cx="5618162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b="1">
                <a:solidFill>
                  <a:srgbClr val="FF3300"/>
                </a:solidFill>
              </a:rPr>
              <a:t>Note importante :</a:t>
            </a:r>
            <a:r>
              <a:rPr lang="fr-FR" altLang="fr-FR" sz="1800" b="1"/>
              <a:t>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 b="1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/>
              <a:t>Le caractère irrégulier du stationnement ne peut être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/>
              <a:t>prouvé que par un croquis ou une observation.</a:t>
            </a:r>
            <a:br>
              <a:rPr lang="fr-FR" altLang="fr-FR" sz="1800"/>
            </a:br>
            <a:endParaRPr lang="fr-FR" altLang="fr-FR" sz="1800"/>
          </a:p>
        </p:txBody>
      </p:sp>
      <p:sp>
        <p:nvSpPr>
          <p:cNvPr id="30731" name="Rectangle 15">
            <a:extLst>
              <a:ext uri="{FF2B5EF4-FFF2-40B4-BE49-F238E27FC236}">
                <a16:creationId xmlns:a16="http://schemas.microsoft.com/office/drawing/2014/main" id="{3614ECC8-31FD-96A8-3F0C-EDF307E0C3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5084763"/>
            <a:ext cx="5795963" cy="146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b="1"/>
              <a:t>Conséquence :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/>
              <a:t>Votre responsabilité est partagée par moitié.</a:t>
            </a:r>
            <a:br>
              <a:rPr lang="fr-FR" altLang="fr-FR" sz="1800"/>
            </a:br>
            <a:br>
              <a:rPr lang="fr-FR" altLang="fr-FR" sz="1800"/>
            </a:br>
            <a:r>
              <a:rPr lang="fr-FR" altLang="fr-FR" sz="1800" b="1"/>
              <a:t>Note :</a:t>
            </a:r>
            <a:r>
              <a:rPr lang="fr-FR" altLang="fr-FR" sz="1800"/>
              <a:t> Vous devez noter en observations :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/>
              <a:t>le véhicule A stationnait en dehors des emplacements </a:t>
            </a:r>
          </a:p>
        </p:txBody>
      </p:sp>
      <p:sp>
        <p:nvSpPr>
          <p:cNvPr id="30732" name="Rectangle 16">
            <a:extLst>
              <a:ext uri="{FF2B5EF4-FFF2-40B4-BE49-F238E27FC236}">
                <a16:creationId xmlns:a16="http://schemas.microsoft.com/office/drawing/2014/main" id="{A7E9038D-0150-3138-0F4B-CA2404B8D7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7851" y="2205039"/>
            <a:ext cx="39973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b="1">
                <a:solidFill>
                  <a:schemeClr val="hlink"/>
                </a:solidFill>
              </a:rPr>
              <a:t>Stationnement en dehors des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b="1">
                <a:solidFill>
                  <a:schemeClr val="hlink"/>
                </a:solidFill>
              </a:rPr>
              <a:t>emplacements prévus</a:t>
            </a:r>
            <a:endParaRPr lang="fr-FR" altLang="fr-FR" sz="2000" b="1">
              <a:solidFill>
                <a:schemeClr val="hlink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6" descr="constatmillieu">
            <a:extLst>
              <a:ext uri="{FF2B5EF4-FFF2-40B4-BE49-F238E27FC236}">
                <a16:creationId xmlns:a16="http://schemas.microsoft.com/office/drawing/2014/main" id="{FA127E4F-E5E4-7195-C07E-6E469014A2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0"/>
            <a:ext cx="26987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78093931-6B8D-7ED2-A507-4BAFFA6783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74826" y="404813"/>
            <a:ext cx="5616575" cy="1731962"/>
          </a:xfrm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fr-FR" altLang="fr-FR" sz="2000" b="1">
                <a:latin typeface="Arial" panose="020B0604020202020204" pitchFamily="34" charset="0"/>
              </a:rPr>
              <a:t>Circulation dans le même sens et sur</a:t>
            </a:r>
            <a:br>
              <a:rPr lang="fr-FR" altLang="fr-FR" sz="2000" b="1">
                <a:latin typeface="Arial" panose="020B0604020202020204" pitchFamily="34" charset="0"/>
              </a:rPr>
            </a:br>
            <a:r>
              <a:rPr lang="fr-FR" altLang="fr-FR" sz="2000" b="1">
                <a:latin typeface="Arial" panose="020B0604020202020204" pitchFamily="34" charset="0"/>
              </a:rPr>
              <a:t>la même file que l'autre véhicule.</a:t>
            </a:r>
            <a:r>
              <a:rPr lang="fr-FR" altLang="fr-FR" sz="2000">
                <a:latin typeface="Arial" panose="020B0604020202020204" pitchFamily="34" charset="0"/>
              </a:rPr>
              <a:t> </a:t>
            </a:r>
            <a:br>
              <a:rPr lang="fr-FR" altLang="fr-FR" sz="2000">
                <a:latin typeface="Arial" panose="020B0604020202020204" pitchFamily="34" charset="0"/>
              </a:rPr>
            </a:br>
            <a:br>
              <a:rPr lang="fr-FR" altLang="fr-FR" sz="2000">
                <a:latin typeface="Arial" panose="020B0604020202020204" pitchFamily="34" charset="0"/>
              </a:rPr>
            </a:br>
            <a:r>
              <a:rPr lang="fr-FR" altLang="fr-FR" sz="2000">
                <a:latin typeface="Arial" panose="020B0604020202020204" pitchFamily="34" charset="0"/>
              </a:rPr>
              <a:t>«  Sont réputés sur une même file, les véhicules </a:t>
            </a:r>
            <a:br>
              <a:rPr lang="fr-FR" altLang="fr-FR" sz="2000">
                <a:latin typeface="Arial" panose="020B0604020202020204" pitchFamily="34" charset="0"/>
              </a:rPr>
            </a:br>
            <a:r>
              <a:rPr lang="fr-FR" altLang="fr-FR" sz="2000">
                <a:latin typeface="Arial" panose="020B0604020202020204" pitchFamily="34" charset="0"/>
              </a:rPr>
              <a:t>    se trouvant dans le prolongement l'un de</a:t>
            </a:r>
            <a:br>
              <a:rPr lang="fr-FR" altLang="fr-FR" sz="2000">
                <a:latin typeface="Arial" panose="020B0604020202020204" pitchFamily="34" charset="0"/>
              </a:rPr>
            </a:br>
            <a:r>
              <a:rPr lang="fr-FR" altLang="fr-FR" sz="2000">
                <a:latin typeface="Arial" panose="020B0604020202020204" pitchFamily="34" charset="0"/>
              </a:rPr>
              <a:t>    l'autre, même partiellement ".</a:t>
            </a:r>
          </a:p>
        </p:txBody>
      </p:sp>
      <p:graphicFrame>
        <p:nvGraphicFramePr>
          <p:cNvPr id="4132" name="Group 36">
            <a:extLst>
              <a:ext uri="{FF2B5EF4-FFF2-40B4-BE49-F238E27FC236}">
                <a16:creationId xmlns:a16="http://schemas.microsoft.com/office/drawing/2014/main" id="{4116BE2D-B6F7-8BD0-73E4-0F9773B924F7}"/>
              </a:ext>
            </a:extLst>
          </p:cNvPr>
          <p:cNvGraphicFramePr>
            <a:graphicFrameLocks noGrp="1"/>
          </p:cNvGraphicFramePr>
          <p:nvPr/>
        </p:nvGraphicFramePr>
        <p:xfrm>
          <a:off x="4103688" y="2667001"/>
          <a:ext cx="415936" cy="1524051"/>
        </p:xfrm>
        <a:graphic>
          <a:graphicData uri="http://schemas.openxmlformats.org/drawingml/2006/table">
            <a:tbl>
              <a:tblPr/>
              <a:tblGrid>
                <a:gridCol w="207968">
                  <a:extLst>
                    <a:ext uri="{9D8B030D-6E8A-4147-A177-3AD203B41FA5}">
                      <a16:colId xmlns:a16="http://schemas.microsoft.com/office/drawing/2014/main" val="2987890396"/>
                    </a:ext>
                  </a:extLst>
                </a:gridCol>
                <a:gridCol w="207968">
                  <a:extLst>
                    <a:ext uri="{9D8B030D-6E8A-4147-A177-3AD203B41FA5}">
                      <a16:colId xmlns:a16="http://schemas.microsoft.com/office/drawing/2014/main" val="2596508195"/>
                    </a:ext>
                  </a:extLst>
                </a:gridCol>
              </a:tblGrid>
              <a:tr h="1005939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fr-FR" altLang="fr-F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anose="020B0604030504040204" pitchFamily="34" charset="0"/>
                      </a:endParaRPr>
                    </a:p>
                  </a:txBody>
                  <a:tcPr marL="91284" marR="91284" marT="45696" marB="45696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1905979"/>
                  </a:ext>
                </a:extLst>
              </a:tr>
              <a:tr h="51806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fr-FR" altLang="fr-F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anose="020B0604030504040204" pitchFamily="34" charset="0"/>
                      </a:endParaRPr>
                    </a:p>
                  </a:txBody>
                  <a:tcPr marL="91284" marR="91284" marT="45696" marB="45696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fr-FR" altLang="fr-F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anose="020B0604030504040204" pitchFamily="34" charset="0"/>
                      </a:endParaRPr>
                    </a:p>
                  </a:txBody>
                  <a:tcPr marL="91284" marR="91284" marT="45696" marB="45696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3390939"/>
                  </a:ext>
                </a:extLst>
              </a:tr>
            </a:tbl>
          </a:graphicData>
        </a:graphic>
      </p:graphicFrame>
      <p:pic>
        <p:nvPicPr>
          <p:cNvPr id="4104" name="Picture 38" descr="cas01">
            <a:extLst>
              <a:ext uri="{FF2B5EF4-FFF2-40B4-BE49-F238E27FC236}">
                <a16:creationId xmlns:a16="http://schemas.microsoft.com/office/drawing/2014/main" id="{95DDA388-0944-7DD4-820D-C3B036ED092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989" y="2349501"/>
            <a:ext cx="2663825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5" name="Text Box 47">
            <a:extLst>
              <a:ext uri="{FF2B5EF4-FFF2-40B4-BE49-F238E27FC236}">
                <a16:creationId xmlns:a16="http://schemas.microsoft.com/office/drawing/2014/main" id="{1DC1B2C4-2703-44E3-BD6A-F17DD7C9B6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96450" y="2994025"/>
            <a:ext cx="368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b="1">
                <a:solidFill>
                  <a:srgbClr val="FF3300"/>
                </a:solidFill>
              </a:rPr>
              <a:t>x</a:t>
            </a:r>
          </a:p>
        </p:txBody>
      </p:sp>
      <p:sp>
        <p:nvSpPr>
          <p:cNvPr id="4106" name="Text Box 48">
            <a:extLst>
              <a:ext uri="{FF2B5EF4-FFF2-40B4-BE49-F238E27FC236}">
                <a16:creationId xmlns:a16="http://schemas.microsoft.com/office/drawing/2014/main" id="{3A8AFBAD-F62B-655B-943F-80D2F87284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4426" y="6465889"/>
            <a:ext cx="346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b="1">
                <a:solidFill>
                  <a:srgbClr val="FF3300"/>
                </a:solidFill>
              </a:rPr>
              <a:t>0</a:t>
            </a:r>
          </a:p>
        </p:txBody>
      </p:sp>
      <p:sp>
        <p:nvSpPr>
          <p:cNvPr id="4107" name="Text Box 49">
            <a:extLst>
              <a:ext uri="{FF2B5EF4-FFF2-40B4-BE49-F238E27FC236}">
                <a16:creationId xmlns:a16="http://schemas.microsoft.com/office/drawing/2014/main" id="{8D8987CE-361F-E728-E22E-C3E576F918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96451" y="6461126"/>
            <a:ext cx="346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b="1">
                <a:solidFill>
                  <a:srgbClr val="FF3300"/>
                </a:solidFill>
              </a:rPr>
              <a:t>1</a:t>
            </a:r>
          </a:p>
        </p:txBody>
      </p:sp>
      <p:sp>
        <p:nvSpPr>
          <p:cNvPr id="4108" name="Line 50">
            <a:extLst>
              <a:ext uri="{FF2B5EF4-FFF2-40B4-BE49-F238E27FC236}">
                <a16:creationId xmlns:a16="http://schemas.microsoft.com/office/drawing/2014/main" id="{FED27D7C-8A95-7126-90A0-D95C1B592263}"/>
              </a:ext>
            </a:extLst>
          </p:cNvPr>
          <p:cNvSpPr>
            <a:spLocks noChangeShapeType="1"/>
          </p:cNvSpPr>
          <p:nvPr/>
        </p:nvSpPr>
        <p:spPr bwMode="auto">
          <a:xfrm>
            <a:off x="6672263" y="3284538"/>
            <a:ext cx="6477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109" name="Line 51">
            <a:extLst>
              <a:ext uri="{FF2B5EF4-FFF2-40B4-BE49-F238E27FC236}">
                <a16:creationId xmlns:a16="http://schemas.microsoft.com/office/drawing/2014/main" id="{C9ADCFB1-D782-A957-F944-E612665ABFB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056813" y="6308726"/>
            <a:ext cx="360362" cy="288925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110" name="Line 52">
            <a:extLst>
              <a:ext uri="{FF2B5EF4-FFF2-40B4-BE49-F238E27FC236}">
                <a16:creationId xmlns:a16="http://schemas.microsoft.com/office/drawing/2014/main" id="{193CBBD5-69CF-8486-8CD8-981B7F759DAC}"/>
              </a:ext>
            </a:extLst>
          </p:cNvPr>
          <p:cNvSpPr>
            <a:spLocks noChangeShapeType="1"/>
          </p:cNvSpPr>
          <p:nvPr/>
        </p:nvSpPr>
        <p:spPr bwMode="auto">
          <a:xfrm>
            <a:off x="6959601" y="6597650"/>
            <a:ext cx="360363" cy="71438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111" name="Rectangle 54">
            <a:extLst>
              <a:ext uri="{FF2B5EF4-FFF2-40B4-BE49-F238E27FC236}">
                <a16:creationId xmlns:a16="http://schemas.microsoft.com/office/drawing/2014/main" id="{C2C1554D-A944-60E3-7811-E35450DF2C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4826" y="5130196"/>
            <a:ext cx="5427511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200" b="1">
                <a:solidFill>
                  <a:srgbClr val="99CC00"/>
                </a:solidFill>
                <a:latin typeface="Verdana" panose="020B0604030504040204" pitchFamily="34" charset="0"/>
              </a:rPr>
              <a:t>Conséquence :</a:t>
            </a:r>
            <a:r>
              <a:rPr lang="fr-FR" altLang="fr-FR" sz="1200">
                <a:latin typeface="Verdana" panose="020B0604030504040204" pitchFamily="34" charset="0"/>
              </a:rPr>
              <a:t> Vous n'êtes pas responsable !</a:t>
            </a:r>
            <a:br>
              <a:rPr lang="fr-FR" altLang="fr-FR" sz="1200">
                <a:latin typeface="Verdana" panose="020B0604030504040204" pitchFamily="34" charset="0"/>
              </a:rPr>
            </a:br>
            <a:r>
              <a:rPr lang="fr-FR" altLang="fr-FR" sz="1200">
                <a:latin typeface="Verdana" panose="020B0604030504040204" pitchFamily="34" charset="0"/>
              </a:rPr>
              <a:t>                   </a:t>
            </a:r>
            <a:br>
              <a:rPr lang="fr-FR" altLang="fr-FR" sz="1200">
                <a:latin typeface="Verdana" panose="020B0604030504040204" pitchFamily="34" charset="0"/>
              </a:rPr>
            </a:br>
            <a:r>
              <a:rPr lang="fr-FR" altLang="fr-FR" sz="1200" b="1">
                <a:solidFill>
                  <a:srgbClr val="99CC00"/>
                </a:solidFill>
                <a:latin typeface="Verdana" panose="020B0604030504040204" pitchFamily="34" charset="0"/>
              </a:rPr>
              <a:t>Pourquoi ?</a:t>
            </a:r>
            <a:r>
              <a:rPr lang="fr-FR" altLang="fr-FR" sz="1200">
                <a:latin typeface="Verdana" panose="020B060403050404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200">
                <a:latin typeface="Verdana" panose="020B0604030504040204" pitchFamily="34" charset="0"/>
              </a:rPr>
              <a:t>Parce que nous sommes dans le cas </a:t>
            </a:r>
            <a:r>
              <a:rPr lang="fr-FR" altLang="fr-FR" sz="1200" b="1">
                <a:latin typeface="Verdana" panose="020B0604030504040204" pitchFamily="34" charset="0"/>
              </a:rPr>
              <a:t>d'un choc avant sur arrière</a:t>
            </a:r>
            <a:r>
              <a:rPr lang="fr-FR" altLang="fr-FR" sz="1200">
                <a:latin typeface="Verdana" panose="020B0604030504040204" pitchFamily="34" charset="0"/>
              </a:rPr>
              <a:t>.</a:t>
            </a:r>
            <a:br>
              <a:rPr lang="fr-FR" altLang="fr-FR" sz="1200">
                <a:latin typeface="Verdana" panose="020B0604030504040204" pitchFamily="34" charset="0"/>
              </a:rPr>
            </a:br>
            <a:r>
              <a:rPr lang="fr-FR" altLang="fr-FR" sz="1200">
                <a:latin typeface="Verdana" panose="020B0604030504040204" pitchFamily="34" charset="0"/>
              </a:rPr>
              <a:t>                   </a:t>
            </a:r>
            <a:br>
              <a:rPr lang="fr-FR" altLang="fr-FR" sz="1200">
                <a:latin typeface="Verdana" panose="020B0604030504040204" pitchFamily="34" charset="0"/>
              </a:rPr>
            </a:br>
            <a:r>
              <a:rPr lang="fr-FR" altLang="fr-FR" sz="1200">
                <a:latin typeface="Verdana" panose="020B0604030504040204" pitchFamily="34" charset="0"/>
              </a:rPr>
              <a:t>Petite précision :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200">
                <a:latin typeface="Verdana" panose="020B0604030504040204" pitchFamily="34" charset="0"/>
              </a:rPr>
              <a:t>si vous avez une boule d'attelage à l'arrière de votre véhicule, ceci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200">
                <a:latin typeface="Verdana" panose="020B0604030504040204" pitchFamily="34" charset="0"/>
              </a:rPr>
              <a:t>n'engage pas non plus votre responsabilité, même partiellement.</a:t>
            </a:r>
            <a:r>
              <a:rPr lang="fr-FR" altLang="fr-FR" sz="1200"/>
              <a:t> </a:t>
            </a:r>
            <a:endParaRPr lang="fr-FR" altLang="fr-FR" sz="1200"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 descr="constatmillieu">
            <a:extLst>
              <a:ext uri="{FF2B5EF4-FFF2-40B4-BE49-F238E27FC236}">
                <a16:creationId xmlns:a16="http://schemas.microsoft.com/office/drawing/2014/main" id="{123FD4CB-6C0A-CDB5-7302-8D0357164A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0"/>
            <a:ext cx="26987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Line 5">
            <a:extLst>
              <a:ext uri="{FF2B5EF4-FFF2-40B4-BE49-F238E27FC236}">
                <a16:creationId xmlns:a16="http://schemas.microsoft.com/office/drawing/2014/main" id="{E624BB63-B76D-26AE-34E0-41359238200E}"/>
              </a:ext>
            </a:extLst>
          </p:cNvPr>
          <p:cNvSpPr>
            <a:spLocks noChangeShapeType="1"/>
          </p:cNvSpPr>
          <p:nvPr/>
        </p:nvSpPr>
        <p:spPr bwMode="auto">
          <a:xfrm>
            <a:off x="6743700" y="6381750"/>
            <a:ext cx="6477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1748" name="Line 6">
            <a:extLst>
              <a:ext uri="{FF2B5EF4-FFF2-40B4-BE49-F238E27FC236}">
                <a16:creationId xmlns:a16="http://schemas.microsoft.com/office/drawing/2014/main" id="{51D325D3-F1E5-D810-D450-5D6FBE9B3E43}"/>
              </a:ext>
            </a:extLst>
          </p:cNvPr>
          <p:cNvSpPr>
            <a:spLocks noChangeShapeType="1"/>
          </p:cNvSpPr>
          <p:nvPr/>
        </p:nvSpPr>
        <p:spPr bwMode="auto">
          <a:xfrm>
            <a:off x="6743700" y="6092825"/>
            <a:ext cx="6477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1749" name="Text Box 7">
            <a:extLst>
              <a:ext uri="{FF2B5EF4-FFF2-40B4-BE49-F238E27FC236}">
                <a16:creationId xmlns:a16="http://schemas.microsoft.com/office/drawing/2014/main" id="{CD3E9E40-EC18-6983-55AE-10FD2A37F9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25013" y="6092826"/>
            <a:ext cx="39846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800" b="1">
                <a:solidFill>
                  <a:srgbClr val="FF3300"/>
                </a:solidFill>
              </a:rPr>
              <a:t>x</a:t>
            </a:r>
          </a:p>
        </p:txBody>
      </p:sp>
      <p:sp>
        <p:nvSpPr>
          <p:cNvPr id="31750" name="Text Box 8">
            <a:extLst>
              <a:ext uri="{FF2B5EF4-FFF2-40B4-BE49-F238E27FC236}">
                <a16:creationId xmlns:a16="http://schemas.microsoft.com/office/drawing/2014/main" id="{CDB18BC7-DE2C-3456-09D8-81FFD136FC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25013" y="5734051"/>
            <a:ext cx="39846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800" b="1">
                <a:solidFill>
                  <a:srgbClr val="FF3300"/>
                </a:solidFill>
              </a:rPr>
              <a:t>x</a:t>
            </a:r>
          </a:p>
        </p:txBody>
      </p:sp>
      <p:sp>
        <p:nvSpPr>
          <p:cNvPr id="31751" name="Line 9">
            <a:extLst>
              <a:ext uri="{FF2B5EF4-FFF2-40B4-BE49-F238E27FC236}">
                <a16:creationId xmlns:a16="http://schemas.microsoft.com/office/drawing/2014/main" id="{0CC51DF4-06AB-45B4-8282-E4AC16A1AA6A}"/>
              </a:ext>
            </a:extLst>
          </p:cNvPr>
          <p:cNvSpPr>
            <a:spLocks noChangeShapeType="1"/>
          </p:cNvSpPr>
          <p:nvPr/>
        </p:nvSpPr>
        <p:spPr bwMode="auto">
          <a:xfrm>
            <a:off x="6959601" y="6597650"/>
            <a:ext cx="360363" cy="71438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1752" name="Text Box 10">
            <a:extLst>
              <a:ext uri="{FF2B5EF4-FFF2-40B4-BE49-F238E27FC236}">
                <a16:creationId xmlns:a16="http://schemas.microsoft.com/office/drawing/2014/main" id="{76B9F445-D02B-F77E-D941-B25E54E080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4426" y="6465889"/>
            <a:ext cx="346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b="1">
                <a:solidFill>
                  <a:srgbClr val="FF3300"/>
                </a:solidFill>
              </a:rPr>
              <a:t>0</a:t>
            </a:r>
          </a:p>
        </p:txBody>
      </p:sp>
      <p:sp>
        <p:nvSpPr>
          <p:cNvPr id="31753" name="Text Box 11">
            <a:extLst>
              <a:ext uri="{FF2B5EF4-FFF2-40B4-BE49-F238E27FC236}">
                <a16:creationId xmlns:a16="http://schemas.microsoft.com/office/drawing/2014/main" id="{3B67D9FD-D473-2A1A-0709-89CDCB4E35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96451" y="6461126"/>
            <a:ext cx="346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b="1">
                <a:solidFill>
                  <a:srgbClr val="FF3300"/>
                </a:solidFill>
              </a:rPr>
              <a:t>2</a:t>
            </a:r>
          </a:p>
        </p:txBody>
      </p:sp>
      <p:sp>
        <p:nvSpPr>
          <p:cNvPr id="31754" name="Line 12">
            <a:extLst>
              <a:ext uri="{FF2B5EF4-FFF2-40B4-BE49-F238E27FC236}">
                <a16:creationId xmlns:a16="http://schemas.microsoft.com/office/drawing/2014/main" id="{F6D39F49-A7AC-56C2-5475-5BC4191ABE0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056813" y="6308726"/>
            <a:ext cx="360362" cy="288925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1755" name="Rectangle 41">
            <a:extLst>
              <a:ext uri="{FF2B5EF4-FFF2-40B4-BE49-F238E27FC236}">
                <a16:creationId xmlns:a16="http://schemas.microsoft.com/office/drawing/2014/main" id="{87A74E54-AC40-8043-107D-1F77C02468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4797425"/>
            <a:ext cx="586740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/>
              <a:t>Dans tous les cas, l'autre conducteur est entièrement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/>
              <a:t>Responsable , sauf si vous même vous  enfreignez la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/>
              <a:t>même interdiction ou effectuez la même manoeuvre.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/>
              <a:t>Dans ce cas,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/>
              <a:t>la responsabilité est partagée par moitié. </a:t>
            </a:r>
          </a:p>
        </p:txBody>
      </p:sp>
      <p:sp>
        <p:nvSpPr>
          <p:cNvPr id="31756" name="Rectangle 42">
            <a:extLst>
              <a:ext uri="{FF2B5EF4-FFF2-40B4-BE49-F238E27FC236}">
                <a16:creationId xmlns:a16="http://schemas.microsoft.com/office/drawing/2014/main" id="{191289C1-14F7-36EF-2804-91593CB3B8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9289" y="404814"/>
            <a:ext cx="41735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b="1">
                <a:solidFill>
                  <a:srgbClr val="FF9933"/>
                </a:solidFill>
                <a:latin typeface="Arial" panose="020B0604020202020204" pitchFamily="34" charset="0"/>
              </a:rPr>
              <a:t>Interdictions du code de la route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b="1">
                <a:solidFill>
                  <a:srgbClr val="FF9933"/>
                </a:solidFill>
                <a:latin typeface="Arial" panose="020B0604020202020204" pitchFamily="34" charset="0"/>
              </a:rPr>
              <a:t>et manœuvres perturbatrices</a:t>
            </a:r>
            <a:endParaRPr lang="fr-FR" altLang="fr-FR" sz="2000">
              <a:latin typeface="Arial" panose="020B0604020202020204" pitchFamily="34" charset="0"/>
            </a:endParaRPr>
          </a:p>
        </p:txBody>
      </p:sp>
      <p:pic>
        <p:nvPicPr>
          <p:cNvPr id="31757" name="Picture 54" descr="cas28">
            <a:extLst>
              <a:ext uri="{FF2B5EF4-FFF2-40B4-BE49-F238E27FC236}">
                <a16:creationId xmlns:a16="http://schemas.microsoft.com/office/drawing/2014/main" id="{62B86AEE-8515-223A-F5FB-4CBA979330A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1" y="1916114"/>
            <a:ext cx="2663825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8" name="Rectangle 55">
            <a:extLst>
              <a:ext uri="{FF2B5EF4-FFF2-40B4-BE49-F238E27FC236}">
                <a16:creationId xmlns:a16="http://schemas.microsoft.com/office/drawing/2014/main" id="{48106D86-8722-3A5D-32A8-7819F965D3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484313"/>
            <a:ext cx="5988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b="1">
                <a:solidFill>
                  <a:schemeClr val="hlink"/>
                </a:solidFill>
              </a:rPr>
              <a:t>Non-respect d'un feu de signalisation 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 descr="constatmillieu">
            <a:extLst>
              <a:ext uri="{FF2B5EF4-FFF2-40B4-BE49-F238E27FC236}">
                <a16:creationId xmlns:a16="http://schemas.microsoft.com/office/drawing/2014/main" id="{5EF43201-094B-FA50-A298-0E930A4A6F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0"/>
            <a:ext cx="26987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Rectangle 13">
            <a:extLst>
              <a:ext uri="{FF2B5EF4-FFF2-40B4-BE49-F238E27FC236}">
                <a16:creationId xmlns:a16="http://schemas.microsoft.com/office/drawing/2014/main" id="{4085A9CB-A046-A811-7B47-EF3D2E080B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1484313"/>
            <a:ext cx="56499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b="1">
                <a:solidFill>
                  <a:schemeClr val="hlink"/>
                </a:solidFill>
              </a:rPr>
              <a:t>Non-respect d'un barrage de police </a:t>
            </a:r>
          </a:p>
        </p:txBody>
      </p:sp>
      <p:sp>
        <p:nvSpPr>
          <p:cNvPr id="32772" name="Rectangle 14">
            <a:extLst>
              <a:ext uri="{FF2B5EF4-FFF2-40B4-BE49-F238E27FC236}">
                <a16:creationId xmlns:a16="http://schemas.microsoft.com/office/drawing/2014/main" id="{F6096A2E-B4C3-8B29-6442-6D28F7F9D3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9289" y="404814"/>
            <a:ext cx="41735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b="1">
                <a:solidFill>
                  <a:srgbClr val="FF9933"/>
                </a:solidFill>
                <a:latin typeface="Arial" panose="020B0604020202020204" pitchFamily="34" charset="0"/>
              </a:rPr>
              <a:t>Interdictions du code de la route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b="1">
                <a:solidFill>
                  <a:srgbClr val="FF9933"/>
                </a:solidFill>
                <a:latin typeface="Arial" panose="020B0604020202020204" pitchFamily="34" charset="0"/>
              </a:rPr>
              <a:t>et manœuvres perturbatrices</a:t>
            </a:r>
            <a:endParaRPr lang="fr-FR" altLang="fr-FR" sz="2000">
              <a:latin typeface="Arial" panose="020B0604020202020204" pitchFamily="34" charset="0"/>
            </a:endParaRPr>
          </a:p>
        </p:txBody>
      </p:sp>
      <p:pic>
        <p:nvPicPr>
          <p:cNvPr id="32773" name="Picture 16" descr="cas29">
            <a:extLst>
              <a:ext uri="{FF2B5EF4-FFF2-40B4-BE49-F238E27FC236}">
                <a16:creationId xmlns:a16="http://schemas.microsoft.com/office/drawing/2014/main" id="{0B074ABF-5FFB-F814-6F7F-B1C557EDF4E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275" y="2276475"/>
            <a:ext cx="2592388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17">
            <a:extLst>
              <a:ext uri="{FF2B5EF4-FFF2-40B4-BE49-F238E27FC236}">
                <a16:creationId xmlns:a16="http://schemas.microsoft.com/office/drawing/2014/main" id="{6345B16A-4298-00B9-3664-25B11E2225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5" t="91609" r="66872" b="1704"/>
          <a:stretch>
            <a:fillRect/>
          </a:stretch>
        </p:blipFill>
        <p:spPr bwMode="auto">
          <a:xfrm>
            <a:off x="2279650" y="5373689"/>
            <a:ext cx="3600450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775" name="Rectangle 15">
            <a:extLst>
              <a:ext uri="{FF2B5EF4-FFF2-40B4-BE49-F238E27FC236}">
                <a16:creationId xmlns:a16="http://schemas.microsoft.com/office/drawing/2014/main" id="{795AA602-C5EC-6251-0B14-0773CBB4EC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9650" y="5589589"/>
            <a:ext cx="3646488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/>
              <a:t>Le véhicule B n'a pas respecté les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/>
              <a:t>ordres du gendarme qui barrait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/>
              <a:t>la route 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4" descr="constatmillieu">
            <a:extLst>
              <a:ext uri="{FF2B5EF4-FFF2-40B4-BE49-F238E27FC236}">
                <a16:creationId xmlns:a16="http://schemas.microsoft.com/office/drawing/2014/main" id="{C9D45CF9-6796-6EBC-D22A-27FB9093D0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0"/>
            <a:ext cx="26987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Line 5">
            <a:extLst>
              <a:ext uri="{FF2B5EF4-FFF2-40B4-BE49-F238E27FC236}">
                <a16:creationId xmlns:a16="http://schemas.microsoft.com/office/drawing/2014/main" id="{3A2D79A6-9964-DDB3-8545-B6F1413D0189}"/>
              </a:ext>
            </a:extLst>
          </p:cNvPr>
          <p:cNvSpPr>
            <a:spLocks noChangeShapeType="1"/>
          </p:cNvSpPr>
          <p:nvPr/>
        </p:nvSpPr>
        <p:spPr bwMode="auto">
          <a:xfrm>
            <a:off x="6743700" y="5013325"/>
            <a:ext cx="6477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3796" name="Text Box 7">
            <a:extLst>
              <a:ext uri="{FF2B5EF4-FFF2-40B4-BE49-F238E27FC236}">
                <a16:creationId xmlns:a16="http://schemas.microsoft.com/office/drawing/2014/main" id="{18293E59-9213-8023-D51F-5CF59B2244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96451" y="4724401"/>
            <a:ext cx="3984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800" b="1">
                <a:solidFill>
                  <a:srgbClr val="FF3300"/>
                </a:solidFill>
              </a:rPr>
              <a:t>x</a:t>
            </a:r>
          </a:p>
        </p:txBody>
      </p:sp>
      <p:sp>
        <p:nvSpPr>
          <p:cNvPr id="33797" name="Line 9">
            <a:extLst>
              <a:ext uri="{FF2B5EF4-FFF2-40B4-BE49-F238E27FC236}">
                <a16:creationId xmlns:a16="http://schemas.microsoft.com/office/drawing/2014/main" id="{87C12D72-91C9-6303-853F-1FC056B8E369}"/>
              </a:ext>
            </a:extLst>
          </p:cNvPr>
          <p:cNvSpPr>
            <a:spLocks noChangeShapeType="1"/>
          </p:cNvSpPr>
          <p:nvPr/>
        </p:nvSpPr>
        <p:spPr bwMode="auto">
          <a:xfrm>
            <a:off x="6959601" y="6597650"/>
            <a:ext cx="360363" cy="71438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3798" name="Text Box 10">
            <a:extLst>
              <a:ext uri="{FF2B5EF4-FFF2-40B4-BE49-F238E27FC236}">
                <a16:creationId xmlns:a16="http://schemas.microsoft.com/office/drawing/2014/main" id="{6CC2C9F7-F72A-4A74-7206-C3AE1BAF7A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4426" y="6465889"/>
            <a:ext cx="346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b="1">
                <a:solidFill>
                  <a:srgbClr val="FF3300"/>
                </a:solidFill>
              </a:rPr>
              <a:t>0</a:t>
            </a:r>
          </a:p>
        </p:txBody>
      </p:sp>
      <p:sp>
        <p:nvSpPr>
          <p:cNvPr id="33799" name="Text Box 11">
            <a:extLst>
              <a:ext uri="{FF2B5EF4-FFF2-40B4-BE49-F238E27FC236}">
                <a16:creationId xmlns:a16="http://schemas.microsoft.com/office/drawing/2014/main" id="{A6AA2AF4-AB37-E17C-70B7-708415C84C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96451" y="6461126"/>
            <a:ext cx="346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b="1">
                <a:solidFill>
                  <a:srgbClr val="FF3300"/>
                </a:solidFill>
              </a:rPr>
              <a:t>1</a:t>
            </a:r>
          </a:p>
        </p:txBody>
      </p:sp>
      <p:sp>
        <p:nvSpPr>
          <p:cNvPr id="33800" name="Line 12">
            <a:extLst>
              <a:ext uri="{FF2B5EF4-FFF2-40B4-BE49-F238E27FC236}">
                <a16:creationId xmlns:a16="http://schemas.microsoft.com/office/drawing/2014/main" id="{BC8AD6A1-85E7-0C10-2733-D0169B8C3D1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056813" y="6308726"/>
            <a:ext cx="360362" cy="288925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3801" name="Rectangle 13">
            <a:extLst>
              <a:ext uri="{FF2B5EF4-FFF2-40B4-BE49-F238E27FC236}">
                <a16:creationId xmlns:a16="http://schemas.microsoft.com/office/drawing/2014/main" id="{3197CA62-A3F5-B153-D31B-13D448F9F6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9288" y="1773239"/>
            <a:ext cx="37084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>
                <a:solidFill>
                  <a:schemeClr val="hlink"/>
                </a:solidFill>
              </a:rPr>
              <a:t>Non-respect d'un sens interdit,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>
                <a:solidFill>
                  <a:schemeClr val="hlink"/>
                </a:solidFill>
              </a:rPr>
              <a:t>d'une interdiction de dépasser,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>
                <a:solidFill>
                  <a:schemeClr val="hlink"/>
                </a:solidFill>
              </a:rPr>
              <a:t>de virer à gauche ou à droite </a:t>
            </a:r>
          </a:p>
        </p:txBody>
      </p:sp>
      <p:sp>
        <p:nvSpPr>
          <p:cNvPr id="33802" name="Rectangle 14">
            <a:extLst>
              <a:ext uri="{FF2B5EF4-FFF2-40B4-BE49-F238E27FC236}">
                <a16:creationId xmlns:a16="http://schemas.microsoft.com/office/drawing/2014/main" id="{E0210AC6-AE69-25BA-16A3-222E008A43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9289" y="404814"/>
            <a:ext cx="41735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b="1">
                <a:solidFill>
                  <a:srgbClr val="FF9933"/>
                </a:solidFill>
                <a:latin typeface="Arial" panose="020B0604020202020204" pitchFamily="34" charset="0"/>
              </a:rPr>
              <a:t>Interdictions du code de la route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b="1">
                <a:solidFill>
                  <a:srgbClr val="FF9933"/>
                </a:solidFill>
                <a:latin typeface="Arial" panose="020B0604020202020204" pitchFamily="34" charset="0"/>
              </a:rPr>
              <a:t>et manœuvres perturbatrices</a:t>
            </a:r>
            <a:endParaRPr lang="fr-FR" altLang="fr-FR" sz="2000">
              <a:latin typeface="Arial" panose="020B0604020202020204" pitchFamily="34" charset="0"/>
            </a:endParaRPr>
          </a:p>
        </p:txBody>
      </p:sp>
      <p:pic>
        <p:nvPicPr>
          <p:cNvPr id="33803" name="Picture 15" descr="cas30">
            <a:extLst>
              <a:ext uri="{FF2B5EF4-FFF2-40B4-BE49-F238E27FC236}">
                <a16:creationId xmlns:a16="http://schemas.microsoft.com/office/drawing/2014/main" id="{B799CD9A-8999-F08A-5C55-6FF380B7DB7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275" y="2781300"/>
            <a:ext cx="2592388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4" name="Picture 17">
            <a:extLst>
              <a:ext uri="{FF2B5EF4-FFF2-40B4-BE49-F238E27FC236}">
                <a16:creationId xmlns:a16="http://schemas.microsoft.com/office/drawing/2014/main" id="{65E03095-48E0-4BAE-C1CB-8A9D80A54E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5" t="91609" r="66872" b="1704"/>
          <a:stretch>
            <a:fillRect/>
          </a:stretch>
        </p:blipFill>
        <p:spPr bwMode="auto">
          <a:xfrm>
            <a:off x="2279650" y="5445126"/>
            <a:ext cx="3600450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805" name="Rectangle 16">
            <a:extLst>
              <a:ext uri="{FF2B5EF4-FFF2-40B4-BE49-F238E27FC236}">
                <a16:creationId xmlns:a16="http://schemas.microsoft.com/office/drawing/2014/main" id="{95DD9A9C-455D-C52C-F271-86E825507B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4113" y="5661025"/>
            <a:ext cx="32385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/>
              <a:t>le véhicule B n'a pas respecté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/>
              <a:t>le sens interdit 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4" descr="constatmillieu">
            <a:extLst>
              <a:ext uri="{FF2B5EF4-FFF2-40B4-BE49-F238E27FC236}">
                <a16:creationId xmlns:a16="http://schemas.microsoft.com/office/drawing/2014/main" id="{B95EDADA-EE69-46E8-7DF9-81785407D7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0"/>
            <a:ext cx="26987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Text Box 10">
            <a:extLst>
              <a:ext uri="{FF2B5EF4-FFF2-40B4-BE49-F238E27FC236}">
                <a16:creationId xmlns:a16="http://schemas.microsoft.com/office/drawing/2014/main" id="{7F5BC76B-484D-6846-398A-DD54691A62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4425" y="6465889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2000" b="1">
              <a:solidFill>
                <a:srgbClr val="FF3300"/>
              </a:solidFill>
            </a:endParaRPr>
          </a:p>
        </p:txBody>
      </p:sp>
      <p:sp>
        <p:nvSpPr>
          <p:cNvPr id="34820" name="Rectangle 13">
            <a:extLst>
              <a:ext uri="{FF2B5EF4-FFF2-40B4-BE49-F238E27FC236}">
                <a16:creationId xmlns:a16="http://schemas.microsoft.com/office/drawing/2014/main" id="{23CF46BC-48B4-D55C-E643-E0C3CE52B6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9289" y="404814"/>
            <a:ext cx="41735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b="1">
                <a:solidFill>
                  <a:srgbClr val="FF9933"/>
                </a:solidFill>
                <a:latin typeface="Arial" panose="020B0604020202020204" pitchFamily="34" charset="0"/>
              </a:rPr>
              <a:t>Interdictions du code de la route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b="1">
                <a:solidFill>
                  <a:srgbClr val="FF9933"/>
                </a:solidFill>
                <a:latin typeface="Arial" panose="020B0604020202020204" pitchFamily="34" charset="0"/>
              </a:rPr>
              <a:t>et manœuvres perturbatrices</a:t>
            </a:r>
            <a:endParaRPr lang="fr-FR" altLang="fr-FR" sz="2000">
              <a:latin typeface="Arial" panose="020B0604020202020204" pitchFamily="34" charset="0"/>
            </a:endParaRPr>
          </a:p>
        </p:txBody>
      </p:sp>
      <p:sp>
        <p:nvSpPr>
          <p:cNvPr id="34821" name="Rectangle 14">
            <a:extLst>
              <a:ext uri="{FF2B5EF4-FFF2-40B4-BE49-F238E27FC236}">
                <a16:creationId xmlns:a16="http://schemas.microsoft.com/office/drawing/2014/main" id="{A435A904-9B31-7620-5315-8C1BEF5D3B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3750" y="1268414"/>
            <a:ext cx="479425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b="1">
                <a:solidFill>
                  <a:schemeClr val="hlink"/>
                </a:solidFill>
              </a:rPr>
              <a:t>Non-respect d'une ligne continue,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b="1">
                <a:solidFill>
                  <a:schemeClr val="hlink"/>
                </a:solidFill>
              </a:rPr>
              <a:t>d’une signalisation au sol,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b="1">
                <a:solidFill>
                  <a:schemeClr val="hlink"/>
                </a:solidFill>
              </a:rPr>
              <a:t>des flèches directionnelles,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b="1">
                <a:solidFill>
                  <a:schemeClr val="hlink"/>
                </a:solidFill>
              </a:rPr>
              <a:t>des zèbras ou circule sur un trottoir </a:t>
            </a:r>
          </a:p>
        </p:txBody>
      </p:sp>
      <p:pic>
        <p:nvPicPr>
          <p:cNvPr id="34822" name="Picture 15" descr="cas31">
            <a:extLst>
              <a:ext uri="{FF2B5EF4-FFF2-40B4-BE49-F238E27FC236}">
                <a16:creationId xmlns:a16="http://schemas.microsoft.com/office/drawing/2014/main" id="{E935C9FB-204F-A7DF-733C-D78A0DDFE23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275" y="2708275"/>
            <a:ext cx="2420938" cy="242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3" name="Picture 17">
            <a:extLst>
              <a:ext uri="{FF2B5EF4-FFF2-40B4-BE49-F238E27FC236}">
                <a16:creationId xmlns:a16="http://schemas.microsoft.com/office/drawing/2014/main" id="{9FA3EFBD-A995-2934-C582-BEC7E36522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5" t="91609" r="66872" b="1704"/>
          <a:stretch>
            <a:fillRect/>
          </a:stretch>
        </p:blipFill>
        <p:spPr bwMode="auto">
          <a:xfrm>
            <a:off x="2208213" y="5300664"/>
            <a:ext cx="3600450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824" name="Rectangle 16">
            <a:extLst>
              <a:ext uri="{FF2B5EF4-FFF2-40B4-BE49-F238E27FC236}">
                <a16:creationId xmlns:a16="http://schemas.microsoft.com/office/drawing/2014/main" id="{3798F24D-7B4D-1C81-90F9-093B032A4F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1088" y="5589589"/>
            <a:ext cx="3435350" cy="763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/>
              <a:t>le véhicule B ne respecte pas la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8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/>
              <a:t>Flèche pour virer à gauche 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4" descr="constatmillieu">
            <a:extLst>
              <a:ext uri="{FF2B5EF4-FFF2-40B4-BE49-F238E27FC236}">
                <a16:creationId xmlns:a16="http://schemas.microsoft.com/office/drawing/2014/main" id="{DC12B66D-B037-3D34-8516-FD12392A5C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0"/>
            <a:ext cx="26987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Line 5">
            <a:extLst>
              <a:ext uri="{FF2B5EF4-FFF2-40B4-BE49-F238E27FC236}">
                <a16:creationId xmlns:a16="http://schemas.microsoft.com/office/drawing/2014/main" id="{DB826534-1103-00FE-8854-B89550FE1EF0}"/>
              </a:ext>
            </a:extLst>
          </p:cNvPr>
          <p:cNvSpPr>
            <a:spLocks noChangeShapeType="1"/>
          </p:cNvSpPr>
          <p:nvPr/>
        </p:nvSpPr>
        <p:spPr bwMode="auto">
          <a:xfrm>
            <a:off x="6743700" y="6381750"/>
            <a:ext cx="6477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5844" name="Line 7">
            <a:extLst>
              <a:ext uri="{FF2B5EF4-FFF2-40B4-BE49-F238E27FC236}">
                <a16:creationId xmlns:a16="http://schemas.microsoft.com/office/drawing/2014/main" id="{87F9F33B-30D9-DE6E-1099-C3FC6B70FFFF}"/>
              </a:ext>
            </a:extLst>
          </p:cNvPr>
          <p:cNvSpPr>
            <a:spLocks noChangeShapeType="1"/>
          </p:cNvSpPr>
          <p:nvPr/>
        </p:nvSpPr>
        <p:spPr bwMode="auto">
          <a:xfrm>
            <a:off x="6959601" y="6597650"/>
            <a:ext cx="360363" cy="71438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5845" name="Text Box 9">
            <a:extLst>
              <a:ext uri="{FF2B5EF4-FFF2-40B4-BE49-F238E27FC236}">
                <a16:creationId xmlns:a16="http://schemas.microsoft.com/office/drawing/2014/main" id="{5B82DFB6-7740-D877-2E52-5B994D45EB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4426" y="6465889"/>
            <a:ext cx="346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b="1">
                <a:solidFill>
                  <a:srgbClr val="FF3300"/>
                </a:solidFill>
              </a:rPr>
              <a:t>0</a:t>
            </a:r>
          </a:p>
        </p:txBody>
      </p:sp>
      <p:sp>
        <p:nvSpPr>
          <p:cNvPr id="35846" name="Text Box 10">
            <a:extLst>
              <a:ext uri="{FF2B5EF4-FFF2-40B4-BE49-F238E27FC236}">
                <a16:creationId xmlns:a16="http://schemas.microsoft.com/office/drawing/2014/main" id="{50280450-29EF-7EAD-3F26-D884C25AD7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96451" y="6461126"/>
            <a:ext cx="346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b="1">
                <a:solidFill>
                  <a:srgbClr val="FF3300"/>
                </a:solidFill>
              </a:rPr>
              <a:t>1</a:t>
            </a:r>
          </a:p>
        </p:txBody>
      </p:sp>
      <p:sp>
        <p:nvSpPr>
          <p:cNvPr id="35847" name="Line 11">
            <a:extLst>
              <a:ext uri="{FF2B5EF4-FFF2-40B4-BE49-F238E27FC236}">
                <a16:creationId xmlns:a16="http://schemas.microsoft.com/office/drawing/2014/main" id="{A0FE396B-36B9-3744-13FB-DEE3251C245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056813" y="6308726"/>
            <a:ext cx="360362" cy="288925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5848" name="Text Box 12">
            <a:extLst>
              <a:ext uri="{FF2B5EF4-FFF2-40B4-BE49-F238E27FC236}">
                <a16:creationId xmlns:a16="http://schemas.microsoft.com/office/drawing/2014/main" id="{53748E03-BBA6-7F12-63BA-44F44BCD1C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25013" y="6092826"/>
            <a:ext cx="39846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800" b="1">
                <a:solidFill>
                  <a:srgbClr val="FF3300"/>
                </a:solidFill>
              </a:rPr>
              <a:t>x</a:t>
            </a:r>
          </a:p>
        </p:txBody>
      </p:sp>
      <p:sp>
        <p:nvSpPr>
          <p:cNvPr id="35849" name="Rectangle 13">
            <a:extLst>
              <a:ext uri="{FF2B5EF4-FFF2-40B4-BE49-F238E27FC236}">
                <a16:creationId xmlns:a16="http://schemas.microsoft.com/office/drawing/2014/main" id="{B215C039-7EE0-4011-115D-A1D0BD0DCF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9289" y="404814"/>
            <a:ext cx="41735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b="1">
                <a:solidFill>
                  <a:srgbClr val="FF9933"/>
                </a:solidFill>
                <a:latin typeface="Arial" panose="020B0604020202020204" pitchFamily="34" charset="0"/>
              </a:rPr>
              <a:t>Interdictions du code de la route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b="1">
                <a:solidFill>
                  <a:srgbClr val="FF9933"/>
                </a:solidFill>
                <a:latin typeface="Arial" panose="020B0604020202020204" pitchFamily="34" charset="0"/>
              </a:rPr>
              <a:t>et manœuvres perturbatrices</a:t>
            </a:r>
            <a:endParaRPr lang="fr-FR" altLang="fr-FR" sz="2000">
              <a:latin typeface="Arial" panose="020B0604020202020204" pitchFamily="34" charset="0"/>
            </a:endParaRPr>
          </a:p>
        </p:txBody>
      </p:sp>
      <p:sp>
        <p:nvSpPr>
          <p:cNvPr id="35850" name="Rectangle 14">
            <a:extLst>
              <a:ext uri="{FF2B5EF4-FFF2-40B4-BE49-F238E27FC236}">
                <a16:creationId xmlns:a16="http://schemas.microsoft.com/office/drawing/2014/main" id="{79E63125-14E3-4D5D-5A2D-696A673F00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1484314"/>
            <a:ext cx="5827713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b="1">
                <a:solidFill>
                  <a:schemeClr val="hlink"/>
                </a:solidFill>
              </a:rPr>
              <a:t>Non-respect d'un signal de priorité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b="1">
                <a:solidFill>
                  <a:schemeClr val="hlink"/>
                </a:solidFill>
              </a:rPr>
              <a:t>(stop, balise)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b="1">
                <a:solidFill>
                  <a:schemeClr val="hlink"/>
                </a:solidFill>
              </a:rPr>
              <a:t> ou la priorité dont bénéficient les véhicules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b="1">
                <a:solidFill>
                  <a:schemeClr val="hlink"/>
                </a:solidFill>
              </a:rPr>
              <a:t>de transport en commun </a:t>
            </a:r>
          </a:p>
        </p:txBody>
      </p:sp>
      <p:pic>
        <p:nvPicPr>
          <p:cNvPr id="35851" name="Picture 15" descr="cas32">
            <a:extLst>
              <a:ext uri="{FF2B5EF4-FFF2-40B4-BE49-F238E27FC236}">
                <a16:creationId xmlns:a16="http://schemas.microsoft.com/office/drawing/2014/main" id="{BFD69B58-32F7-2B04-F9CD-D8773866BBA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714" y="2781300"/>
            <a:ext cx="2420937" cy="242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2" name="Picture 18">
            <a:extLst>
              <a:ext uri="{FF2B5EF4-FFF2-40B4-BE49-F238E27FC236}">
                <a16:creationId xmlns:a16="http://schemas.microsoft.com/office/drawing/2014/main" id="{061E6907-646F-D05D-5EDC-A318E79A9B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5" t="91609" r="66872" b="1704"/>
          <a:stretch>
            <a:fillRect/>
          </a:stretch>
        </p:blipFill>
        <p:spPr bwMode="auto">
          <a:xfrm>
            <a:off x="2208213" y="5300664"/>
            <a:ext cx="3600450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853" name="Rectangle 16">
            <a:extLst>
              <a:ext uri="{FF2B5EF4-FFF2-40B4-BE49-F238E27FC236}">
                <a16:creationId xmlns:a16="http://schemas.microsoft.com/office/drawing/2014/main" id="{C0DA36DC-6354-F274-DBF3-029D20E6C3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9651" y="5524500"/>
            <a:ext cx="32369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/>
              <a:t>Le véhicule B n'a pas observé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/>
              <a:t>un signal de priorité 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4" descr="constatmillieu">
            <a:extLst>
              <a:ext uri="{FF2B5EF4-FFF2-40B4-BE49-F238E27FC236}">
                <a16:creationId xmlns:a16="http://schemas.microsoft.com/office/drawing/2014/main" id="{BEA7B035-276C-521E-7ABB-7CFC759D7D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0"/>
            <a:ext cx="26987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Rectangle 13">
            <a:extLst>
              <a:ext uri="{FF2B5EF4-FFF2-40B4-BE49-F238E27FC236}">
                <a16:creationId xmlns:a16="http://schemas.microsoft.com/office/drawing/2014/main" id="{EC7C6D83-39A4-3F59-E9C8-8B4DEF56F8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9289" y="404814"/>
            <a:ext cx="41735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b="1">
                <a:solidFill>
                  <a:srgbClr val="FF9933"/>
                </a:solidFill>
                <a:latin typeface="Arial" panose="020B0604020202020204" pitchFamily="34" charset="0"/>
              </a:rPr>
              <a:t>Interdictions du code de la route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b="1">
                <a:solidFill>
                  <a:srgbClr val="FF9933"/>
                </a:solidFill>
                <a:latin typeface="Arial" panose="020B0604020202020204" pitchFamily="34" charset="0"/>
              </a:rPr>
              <a:t>et manœuvres perturbatrices</a:t>
            </a:r>
            <a:endParaRPr lang="fr-FR" altLang="fr-FR" sz="2000">
              <a:latin typeface="Arial" panose="020B0604020202020204" pitchFamily="34" charset="0"/>
            </a:endParaRPr>
          </a:p>
        </p:txBody>
      </p:sp>
      <p:sp>
        <p:nvSpPr>
          <p:cNvPr id="36868" name="Rectangle 14">
            <a:extLst>
              <a:ext uri="{FF2B5EF4-FFF2-40B4-BE49-F238E27FC236}">
                <a16:creationId xmlns:a16="http://schemas.microsoft.com/office/drawing/2014/main" id="{72C8CD77-AE12-158F-B8A6-0C11742812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1700214"/>
            <a:ext cx="6061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b="1">
                <a:solidFill>
                  <a:schemeClr val="hlink"/>
                </a:solidFill>
              </a:rPr>
              <a:t>Objet tombant ou déjà tombé sur la chaussée </a:t>
            </a:r>
          </a:p>
        </p:txBody>
      </p:sp>
      <p:pic>
        <p:nvPicPr>
          <p:cNvPr id="36869" name="Picture 15" descr="cas33">
            <a:extLst>
              <a:ext uri="{FF2B5EF4-FFF2-40B4-BE49-F238E27FC236}">
                <a16:creationId xmlns:a16="http://schemas.microsoft.com/office/drawing/2014/main" id="{97B0E733-37E2-BBC0-373B-8F8749FB0A4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1" y="2205038"/>
            <a:ext cx="2563813" cy="256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Picture 18">
            <a:extLst>
              <a:ext uri="{FF2B5EF4-FFF2-40B4-BE49-F238E27FC236}">
                <a16:creationId xmlns:a16="http://schemas.microsoft.com/office/drawing/2014/main" id="{9FC0A67D-9381-700B-BA74-898B83DAB1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5" t="91609" r="66872" b="1704"/>
          <a:stretch>
            <a:fillRect/>
          </a:stretch>
        </p:blipFill>
        <p:spPr bwMode="auto">
          <a:xfrm>
            <a:off x="2208213" y="5300664"/>
            <a:ext cx="3600450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871" name="Rectangle 16">
            <a:extLst>
              <a:ext uri="{FF2B5EF4-FFF2-40B4-BE49-F238E27FC236}">
                <a16:creationId xmlns:a16="http://schemas.microsoft.com/office/drawing/2014/main" id="{356D52B1-2447-CF90-30B8-378F5D0C5B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1089" y="5589589"/>
            <a:ext cx="3470275" cy="763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/>
              <a:t>le véhicule B a perdu une partie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8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/>
              <a:t>de son chargement 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4" descr="constatmillieu">
            <a:extLst>
              <a:ext uri="{FF2B5EF4-FFF2-40B4-BE49-F238E27FC236}">
                <a16:creationId xmlns:a16="http://schemas.microsoft.com/office/drawing/2014/main" id="{D861ADA2-A279-C076-ECE3-CB711EBDB4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0"/>
            <a:ext cx="26987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Rectangle 5">
            <a:extLst>
              <a:ext uri="{FF2B5EF4-FFF2-40B4-BE49-F238E27FC236}">
                <a16:creationId xmlns:a16="http://schemas.microsoft.com/office/drawing/2014/main" id="{A3BAA8E9-F847-5542-A940-92903C763B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9289" y="404814"/>
            <a:ext cx="41735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b="1">
                <a:solidFill>
                  <a:srgbClr val="FF9933"/>
                </a:solidFill>
                <a:latin typeface="Arial" panose="020B0604020202020204" pitchFamily="34" charset="0"/>
              </a:rPr>
              <a:t>Interdictions du code de la route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b="1">
                <a:solidFill>
                  <a:srgbClr val="FF9933"/>
                </a:solidFill>
                <a:latin typeface="Arial" panose="020B0604020202020204" pitchFamily="34" charset="0"/>
              </a:rPr>
              <a:t>et manœuvres perturbatrices</a:t>
            </a:r>
            <a:endParaRPr lang="fr-FR" altLang="fr-FR" sz="2000">
              <a:latin typeface="Arial" panose="020B0604020202020204" pitchFamily="34" charset="0"/>
            </a:endParaRPr>
          </a:p>
        </p:txBody>
      </p:sp>
      <p:sp>
        <p:nvSpPr>
          <p:cNvPr id="37892" name="Rectangle 6">
            <a:extLst>
              <a:ext uri="{FF2B5EF4-FFF2-40B4-BE49-F238E27FC236}">
                <a16:creationId xmlns:a16="http://schemas.microsoft.com/office/drawing/2014/main" id="{97B866DD-9A25-863A-6A77-28B668332A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7851" y="1557339"/>
            <a:ext cx="43783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b="1">
                <a:solidFill>
                  <a:schemeClr val="hlink"/>
                </a:solidFill>
              </a:rPr>
              <a:t>Circulation en marche arrière ou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b="1">
                <a:solidFill>
                  <a:schemeClr val="hlink"/>
                </a:solidFill>
              </a:rPr>
              <a:t>demi-tour sur la chaussée ou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b="1">
                <a:solidFill>
                  <a:schemeClr val="hlink"/>
                </a:solidFill>
              </a:rPr>
              <a:t>véhicule se met en travers </a:t>
            </a:r>
          </a:p>
        </p:txBody>
      </p:sp>
      <p:pic>
        <p:nvPicPr>
          <p:cNvPr id="37893" name="Picture 7" descr="cas34">
            <a:extLst>
              <a:ext uri="{FF2B5EF4-FFF2-40B4-BE49-F238E27FC236}">
                <a16:creationId xmlns:a16="http://schemas.microsoft.com/office/drawing/2014/main" id="{660647D6-4C3C-3FA6-7A85-5748DBE33B0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6" y="2708276"/>
            <a:ext cx="2563813" cy="256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4" name="Line 8">
            <a:extLst>
              <a:ext uri="{FF2B5EF4-FFF2-40B4-BE49-F238E27FC236}">
                <a16:creationId xmlns:a16="http://schemas.microsoft.com/office/drawing/2014/main" id="{8C00C489-5DCA-E91A-6A4C-26030A4E53EA}"/>
              </a:ext>
            </a:extLst>
          </p:cNvPr>
          <p:cNvSpPr>
            <a:spLocks noChangeShapeType="1"/>
          </p:cNvSpPr>
          <p:nvPr/>
        </p:nvSpPr>
        <p:spPr bwMode="auto">
          <a:xfrm>
            <a:off x="6743700" y="836613"/>
            <a:ext cx="647700" cy="0"/>
          </a:xfrm>
          <a:prstGeom prst="line">
            <a:avLst/>
          </a:prstGeom>
          <a:noFill/>
          <a:ln w="57150">
            <a:solidFill>
              <a:srgbClr val="3366FF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7895" name="Line 9">
            <a:extLst>
              <a:ext uri="{FF2B5EF4-FFF2-40B4-BE49-F238E27FC236}">
                <a16:creationId xmlns:a16="http://schemas.microsoft.com/office/drawing/2014/main" id="{49C8A0C1-FC9C-D9AC-3DFD-46F64C9A99B9}"/>
              </a:ext>
            </a:extLst>
          </p:cNvPr>
          <p:cNvSpPr>
            <a:spLocks noChangeShapeType="1"/>
          </p:cNvSpPr>
          <p:nvPr/>
        </p:nvSpPr>
        <p:spPr bwMode="auto">
          <a:xfrm>
            <a:off x="6959601" y="6597650"/>
            <a:ext cx="360363" cy="71438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7896" name="Line 11">
            <a:extLst>
              <a:ext uri="{FF2B5EF4-FFF2-40B4-BE49-F238E27FC236}">
                <a16:creationId xmlns:a16="http://schemas.microsoft.com/office/drawing/2014/main" id="{AF0447C6-03D0-D4B3-50EB-D6DA7FC2F94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056813" y="6308726"/>
            <a:ext cx="360362" cy="288925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7897" name="Text Box 12">
            <a:extLst>
              <a:ext uri="{FF2B5EF4-FFF2-40B4-BE49-F238E27FC236}">
                <a16:creationId xmlns:a16="http://schemas.microsoft.com/office/drawing/2014/main" id="{912CADC8-E90B-2226-581D-1FA1F73218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1" y="549276"/>
            <a:ext cx="3984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800" b="1"/>
              <a:t>x</a:t>
            </a:r>
          </a:p>
        </p:txBody>
      </p:sp>
      <p:sp>
        <p:nvSpPr>
          <p:cNvPr id="37898" name="Line 13">
            <a:extLst>
              <a:ext uri="{FF2B5EF4-FFF2-40B4-BE49-F238E27FC236}">
                <a16:creationId xmlns:a16="http://schemas.microsoft.com/office/drawing/2014/main" id="{83E3476A-2D4E-755A-EB65-7F1639589824}"/>
              </a:ext>
            </a:extLst>
          </p:cNvPr>
          <p:cNvSpPr>
            <a:spLocks noChangeShapeType="1"/>
          </p:cNvSpPr>
          <p:nvPr/>
        </p:nvSpPr>
        <p:spPr bwMode="auto">
          <a:xfrm>
            <a:off x="6743700" y="5373688"/>
            <a:ext cx="6477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7899" name="Text Box 14">
            <a:extLst>
              <a:ext uri="{FF2B5EF4-FFF2-40B4-BE49-F238E27FC236}">
                <a16:creationId xmlns:a16="http://schemas.microsoft.com/office/drawing/2014/main" id="{027F79CC-23D6-C2D4-39F4-EEBA705A51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4426" y="6465889"/>
            <a:ext cx="346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b="1">
                <a:solidFill>
                  <a:srgbClr val="FF3300"/>
                </a:solidFill>
              </a:rPr>
              <a:t>1</a:t>
            </a:r>
          </a:p>
        </p:txBody>
      </p:sp>
      <p:sp>
        <p:nvSpPr>
          <p:cNvPr id="37900" name="Text Box 15">
            <a:extLst>
              <a:ext uri="{FF2B5EF4-FFF2-40B4-BE49-F238E27FC236}">
                <a16:creationId xmlns:a16="http://schemas.microsoft.com/office/drawing/2014/main" id="{CF07D45F-3054-47B3-8B64-A0B23A17BD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96451" y="6461126"/>
            <a:ext cx="346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b="1">
                <a:solidFill>
                  <a:srgbClr val="FF3300"/>
                </a:solidFill>
              </a:rPr>
              <a:t>1</a:t>
            </a:r>
          </a:p>
        </p:txBody>
      </p:sp>
      <p:sp>
        <p:nvSpPr>
          <p:cNvPr id="37901" name="Text Box 16">
            <a:extLst>
              <a:ext uri="{FF2B5EF4-FFF2-40B4-BE49-F238E27FC236}">
                <a16:creationId xmlns:a16="http://schemas.microsoft.com/office/drawing/2014/main" id="{D2849066-B944-34A9-2F9C-52058ED08C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25013" y="5084763"/>
            <a:ext cx="39846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800" b="1">
                <a:solidFill>
                  <a:srgbClr val="FF3300"/>
                </a:solidFill>
              </a:rPr>
              <a:t>x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4" descr="constatmillieu">
            <a:extLst>
              <a:ext uri="{FF2B5EF4-FFF2-40B4-BE49-F238E27FC236}">
                <a16:creationId xmlns:a16="http://schemas.microsoft.com/office/drawing/2014/main" id="{3B186E89-2708-6C91-5898-7275F28FEA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0"/>
            <a:ext cx="26987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Rectangle 5">
            <a:extLst>
              <a:ext uri="{FF2B5EF4-FFF2-40B4-BE49-F238E27FC236}">
                <a16:creationId xmlns:a16="http://schemas.microsoft.com/office/drawing/2014/main" id="{58355848-9CF8-0EAD-EC44-221501D7C9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9289" y="404814"/>
            <a:ext cx="41735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b="1">
                <a:solidFill>
                  <a:srgbClr val="FF9933"/>
                </a:solidFill>
                <a:latin typeface="Arial" panose="020B0604020202020204" pitchFamily="34" charset="0"/>
              </a:rPr>
              <a:t>Interdictions du code de la route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b="1">
                <a:solidFill>
                  <a:srgbClr val="FF9933"/>
                </a:solidFill>
                <a:latin typeface="Arial" panose="020B0604020202020204" pitchFamily="34" charset="0"/>
              </a:rPr>
              <a:t>et manœuvres perturbatrices</a:t>
            </a:r>
            <a:endParaRPr lang="fr-FR" altLang="fr-FR" sz="2000">
              <a:latin typeface="Arial" panose="020B0604020202020204" pitchFamily="34" charset="0"/>
            </a:endParaRPr>
          </a:p>
        </p:txBody>
      </p:sp>
      <p:sp>
        <p:nvSpPr>
          <p:cNvPr id="38916" name="Line 6">
            <a:extLst>
              <a:ext uri="{FF2B5EF4-FFF2-40B4-BE49-F238E27FC236}">
                <a16:creationId xmlns:a16="http://schemas.microsoft.com/office/drawing/2014/main" id="{9EA70CD7-1FE4-BE6A-3E51-273D860D20C7}"/>
              </a:ext>
            </a:extLst>
          </p:cNvPr>
          <p:cNvSpPr>
            <a:spLocks noChangeShapeType="1"/>
          </p:cNvSpPr>
          <p:nvPr/>
        </p:nvSpPr>
        <p:spPr bwMode="auto">
          <a:xfrm>
            <a:off x="6672263" y="1844675"/>
            <a:ext cx="6477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8917" name="Line 7">
            <a:extLst>
              <a:ext uri="{FF2B5EF4-FFF2-40B4-BE49-F238E27FC236}">
                <a16:creationId xmlns:a16="http://schemas.microsoft.com/office/drawing/2014/main" id="{9A91E377-DEA2-2686-A58A-9A465C0A5368}"/>
              </a:ext>
            </a:extLst>
          </p:cNvPr>
          <p:cNvSpPr>
            <a:spLocks noChangeShapeType="1"/>
          </p:cNvSpPr>
          <p:nvPr/>
        </p:nvSpPr>
        <p:spPr bwMode="auto">
          <a:xfrm>
            <a:off x="6959601" y="6597650"/>
            <a:ext cx="360363" cy="71438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8918" name="Line 8">
            <a:extLst>
              <a:ext uri="{FF2B5EF4-FFF2-40B4-BE49-F238E27FC236}">
                <a16:creationId xmlns:a16="http://schemas.microsoft.com/office/drawing/2014/main" id="{7B8C828C-6059-4E24-AFE6-AE5DDC013D2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056813" y="6308726"/>
            <a:ext cx="360362" cy="288925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8919" name="Text Box 9">
            <a:extLst>
              <a:ext uri="{FF2B5EF4-FFF2-40B4-BE49-F238E27FC236}">
                <a16:creationId xmlns:a16="http://schemas.microsoft.com/office/drawing/2014/main" id="{4DAFC0B7-511B-F3B2-D7FC-B2BDC06E1A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96451" y="1557338"/>
            <a:ext cx="3984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800" b="1">
                <a:solidFill>
                  <a:srgbClr val="FF3300"/>
                </a:solidFill>
              </a:rPr>
              <a:t>x</a:t>
            </a:r>
          </a:p>
        </p:txBody>
      </p:sp>
      <p:sp>
        <p:nvSpPr>
          <p:cNvPr id="38920" name="Text Box 10">
            <a:extLst>
              <a:ext uri="{FF2B5EF4-FFF2-40B4-BE49-F238E27FC236}">
                <a16:creationId xmlns:a16="http://schemas.microsoft.com/office/drawing/2014/main" id="{F63A89C2-3382-03AD-AEB3-B188D36EFD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4426" y="6465889"/>
            <a:ext cx="346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b="1">
                <a:solidFill>
                  <a:srgbClr val="FF3300"/>
                </a:solidFill>
              </a:rPr>
              <a:t>0</a:t>
            </a:r>
          </a:p>
        </p:txBody>
      </p:sp>
      <p:sp>
        <p:nvSpPr>
          <p:cNvPr id="38921" name="Text Box 11">
            <a:extLst>
              <a:ext uri="{FF2B5EF4-FFF2-40B4-BE49-F238E27FC236}">
                <a16:creationId xmlns:a16="http://schemas.microsoft.com/office/drawing/2014/main" id="{6E0FB2F2-40A6-8B2D-FC11-F1B75F531F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96451" y="6461126"/>
            <a:ext cx="346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b="1">
                <a:solidFill>
                  <a:srgbClr val="FF3300"/>
                </a:solidFill>
              </a:rPr>
              <a:t>1</a:t>
            </a:r>
          </a:p>
        </p:txBody>
      </p:sp>
      <p:sp>
        <p:nvSpPr>
          <p:cNvPr id="38922" name="Rectangle 12">
            <a:extLst>
              <a:ext uri="{FF2B5EF4-FFF2-40B4-BE49-F238E27FC236}">
                <a16:creationId xmlns:a16="http://schemas.microsoft.com/office/drawing/2014/main" id="{1462C5AB-E06E-32C9-639F-50098565C1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9289" y="1916114"/>
            <a:ext cx="531653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b="1">
                <a:solidFill>
                  <a:schemeClr val="hlink"/>
                </a:solidFill>
              </a:rPr>
              <a:t>Quitter un stationnement,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b="1">
                <a:solidFill>
                  <a:schemeClr val="hlink"/>
                </a:solidFill>
              </a:rPr>
              <a:t>sortir d'un parking, chemin de terre,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b="1">
                <a:solidFill>
                  <a:schemeClr val="hlink"/>
                </a:solidFill>
              </a:rPr>
              <a:t>lieu non ouvert à la circulation publique </a:t>
            </a:r>
          </a:p>
        </p:txBody>
      </p:sp>
      <p:pic>
        <p:nvPicPr>
          <p:cNvPr id="38923" name="Picture 13" descr="cas35">
            <a:extLst>
              <a:ext uri="{FF2B5EF4-FFF2-40B4-BE49-F238E27FC236}">
                <a16:creationId xmlns:a16="http://schemas.microsoft.com/office/drawing/2014/main" id="{40FD915C-56B0-F31F-7736-1BD24DDAB8E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888" y="3068638"/>
            <a:ext cx="2779712" cy="277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4" descr="constatmillieu">
            <a:extLst>
              <a:ext uri="{FF2B5EF4-FFF2-40B4-BE49-F238E27FC236}">
                <a16:creationId xmlns:a16="http://schemas.microsoft.com/office/drawing/2014/main" id="{DF1871FB-0A98-C637-C871-A09E843611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0"/>
            <a:ext cx="26987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Rectangle 5">
            <a:extLst>
              <a:ext uri="{FF2B5EF4-FFF2-40B4-BE49-F238E27FC236}">
                <a16:creationId xmlns:a16="http://schemas.microsoft.com/office/drawing/2014/main" id="{B541F046-4D24-2939-DB50-1BB6266883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9289" y="404814"/>
            <a:ext cx="41735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b="1">
                <a:solidFill>
                  <a:srgbClr val="FF9933"/>
                </a:solidFill>
                <a:latin typeface="Arial" panose="020B0604020202020204" pitchFamily="34" charset="0"/>
              </a:rPr>
              <a:t>Interdictions du code de la route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b="1">
                <a:solidFill>
                  <a:srgbClr val="FF9933"/>
                </a:solidFill>
                <a:latin typeface="Arial" panose="020B0604020202020204" pitchFamily="34" charset="0"/>
              </a:rPr>
              <a:t>et manœuvres perturbatrices</a:t>
            </a:r>
            <a:endParaRPr lang="fr-FR" altLang="fr-FR" sz="2000">
              <a:latin typeface="Arial" panose="020B0604020202020204" pitchFamily="34" charset="0"/>
            </a:endParaRPr>
          </a:p>
        </p:txBody>
      </p:sp>
      <p:sp>
        <p:nvSpPr>
          <p:cNvPr id="39940" name="Line 6">
            <a:extLst>
              <a:ext uri="{FF2B5EF4-FFF2-40B4-BE49-F238E27FC236}">
                <a16:creationId xmlns:a16="http://schemas.microsoft.com/office/drawing/2014/main" id="{89802A38-852C-ABEF-DD12-7C7CC9508E96}"/>
              </a:ext>
            </a:extLst>
          </p:cNvPr>
          <p:cNvSpPr>
            <a:spLocks noChangeShapeType="1"/>
          </p:cNvSpPr>
          <p:nvPr/>
        </p:nvSpPr>
        <p:spPr bwMode="auto">
          <a:xfrm>
            <a:off x="6743700" y="836613"/>
            <a:ext cx="6477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9941" name="Line 7">
            <a:extLst>
              <a:ext uri="{FF2B5EF4-FFF2-40B4-BE49-F238E27FC236}">
                <a16:creationId xmlns:a16="http://schemas.microsoft.com/office/drawing/2014/main" id="{9FD1C236-1F8C-4B22-ECBA-F28C2D61E70A}"/>
              </a:ext>
            </a:extLst>
          </p:cNvPr>
          <p:cNvSpPr>
            <a:spLocks noChangeShapeType="1"/>
          </p:cNvSpPr>
          <p:nvPr/>
        </p:nvSpPr>
        <p:spPr bwMode="auto">
          <a:xfrm>
            <a:off x="6959601" y="6597650"/>
            <a:ext cx="360363" cy="71438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9942" name="Line 8">
            <a:extLst>
              <a:ext uri="{FF2B5EF4-FFF2-40B4-BE49-F238E27FC236}">
                <a16:creationId xmlns:a16="http://schemas.microsoft.com/office/drawing/2014/main" id="{B5D886D9-0E8C-DB16-DD9F-7671C2FF774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056813" y="6308726"/>
            <a:ext cx="360362" cy="288925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9943" name="Text Box 9">
            <a:extLst>
              <a:ext uri="{FF2B5EF4-FFF2-40B4-BE49-F238E27FC236}">
                <a16:creationId xmlns:a16="http://schemas.microsoft.com/office/drawing/2014/main" id="{97DC0778-5905-5681-BB34-8EA0639D60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96451" y="549276"/>
            <a:ext cx="3984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800" b="1">
                <a:solidFill>
                  <a:srgbClr val="FF3300"/>
                </a:solidFill>
              </a:rPr>
              <a:t>x</a:t>
            </a:r>
          </a:p>
        </p:txBody>
      </p:sp>
      <p:sp>
        <p:nvSpPr>
          <p:cNvPr id="39944" name="Text Box 10">
            <a:extLst>
              <a:ext uri="{FF2B5EF4-FFF2-40B4-BE49-F238E27FC236}">
                <a16:creationId xmlns:a16="http://schemas.microsoft.com/office/drawing/2014/main" id="{B82B20A2-667E-E654-6EF6-6C3F7E3E4D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4426" y="6465889"/>
            <a:ext cx="346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b="1">
                <a:solidFill>
                  <a:srgbClr val="FF3300"/>
                </a:solidFill>
              </a:rPr>
              <a:t>0</a:t>
            </a:r>
          </a:p>
        </p:txBody>
      </p:sp>
      <p:sp>
        <p:nvSpPr>
          <p:cNvPr id="39945" name="Text Box 11">
            <a:extLst>
              <a:ext uri="{FF2B5EF4-FFF2-40B4-BE49-F238E27FC236}">
                <a16:creationId xmlns:a16="http://schemas.microsoft.com/office/drawing/2014/main" id="{EC0E3FEA-BECC-50C8-68E3-168076B61C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96451" y="6461126"/>
            <a:ext cx="346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b="1">
                <a:solidFill>
                  <a:srgbClr val="FF3300"/>
                </a:solidFill>
              </a:rPr>
              <a:t>1</a:t>
            </a:r>
          </a:p>
        </p:txBody>
      </p:sp>
      <p:sp>
        <p:nvSpPr>
          <p:cNvPr id="39946" name="Rectangle 12">
            <a:extLst>
              <a:ext uri="{FF2B5EF4-FFF2-40B4-BE49-F238E27FC236}">
                <a16:creationId xmlns:a16="http://schemas.microsoft.com/office/drawing/2014/main" id="{31A09BEB-CE66-39C7-119A-2325CA88E3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3750" y="1916114"/>
            <a:ext cx="34242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b="1">
                <a:solidFill>
                  <a:schemeClr val="hlink"/>
                </a:solidFill>
              </a:rPr>
              <a:t>Ouverture d'une portière </a:t>
            </a:r>
          </a:p>
        </p:txBody>
      </p:sp>
      <p:pic>
        <p:nvPicPr>
          <p:cNvPr id="39947" name="Picture 13" descr="cas36">
            <a:extLst>
              <a:ext uri="{FF2B5EF4-FFF2-40B4-BE49-F238E27FC236}">
                <a16:creationId xmlns:a16="http://schemas.microsoft.com/office/drawing/2014/main" id="{674C0BA9-056C-A3BC-3BD2-C66929FD8E0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550" y="2276475"/>
            <a:ext cx="2997200" cy="299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8" name="Picture 15">
            <a:extLst>
              <a:ext uri="{FF2B5EF4-FFF2-40B4-BE49-F238E27FC236}">
                <a16:creationId xmlns:a16="http://schemas.microsoft.com/office/drawing/2014/main" id="{813AD62B-571C-996C-7EA1-61ED16C8A7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5" t="91609" r="66872" b="1704"/>
          <a:stretch>
            <a:fillRect/>
          </a:stretch>
        </p:blipFill>
        <p:spPr bwMode="auto">
          <a:xfrm>
            <a:off x="1992313" y="5445126"/>
            <a:ext cx="3600450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949" name="Rectangle 14">
            <a:extLst>
              <a:ext uri="{FF2B5EF4-FFF2-40B4-BE49-F238E27FC236}">
                <a16:creationId xmlns:a16="http://schemas.microsoft.com/office/drawing/2014/main" id="{170B8AB7-7C50-0F8E-0648-6BC646E60B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3750" y="5673725"/>
            <a:ext cx="3513138" cy="763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/>
              <a:t>le véhicule B a ouvert sa portière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8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/>
              <a:t>à mon passage 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4" descr="constatmillieu">
            <a:extLst>
              <a:ext uri="{FF2B5EF4-FFF2-40B4-BE49-F238E27FC236}">
                <a16:creationId xmlns:a16="http://schemas.microsoft.com/office/drawing/2014/main" id="{64454070-E4C4-8BE7-BE2C-E7B6421C5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0"/>
            <a:ext cx="26987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Rectangle 5">
            <a:extLst>
              <a:ext uri="{FF2B5EF4-FFF2-40B4-BE49-F238E27FC236}">
                <a16:creationId xmlns:a16="http://schemas.microsoft.com/office/drawing/2014/main" id="{C3B432D6-84FC-E06C-F62B-4109956B6B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9289" y="404814"/>
            <a:ext cx="41735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b="1">
                <a:solidFill>
                  <a:srgbClr val="FF9933"/>
                </a:solidFill>
                <a:latin typeface="Arial" panose="020B0604020202020204" pitchFamily="34" charset="0"/>
              </a:rPr>
              <a:t>Interdictions du code de la route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b="1">
                <a:solidFill>
                  <a:srgbClr val="FF9933"/>
                </a:solidFill>
                <a:latin typeface="Arial" panose="020B0604020202020204" pitchFamily="34" charset="0"/>
              </a:rPr>
              <a:t>et manœuvres perturbatrices</a:t>
            </a:r>
            <a:endParaRPr lang="fr-FR" altLang="fr-FR" sz="2000">
              <a:latin typeface="Arial" panose="020B0604020202020204" pitchFamily="34" charset="0"/>
            </a:endParaRPr>
          </a:p>
        </p:txBody>
      </p:sp>
      <p:sp>
        <p:nvSpPr>
          <p:cNvPr id="40964" name="Line 6">
            <a:extLst>
              <a:ext uri="{FF2B5EF4-FFF2-40B4-BE49-F238E27FC236}">
                <a16:creationId xmlns:a16="http://schemas.microsoft.com/office/drawing/2014/main" id="{8DA5A736-4F73-7119-6B92-579AF5D99CE6}"/>
              </a:ext>
            </a:extLst>
          </p:cNvPr>
          <p:cNvSpPr>
            <a:spLocks noChangeShapeType="1"/>
          </p:cNvSpPr>
          <p:nvPr/>
        </p:nvSpPr>
        <p:spPr bwMode="auto">
          <a:xfrm>
            <a:off x="6743700" y="2565400"/>
            <a:ext cx="6477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0965" name="Line 7">
            <a:extLst>
              <a:ext uri="{FF2B5EF4-FFF2-40B4-BE49-F238E27FC236}">
                <a16:creationId xmlns:a16="http://schemas.microsoft.com/office/drawing/2014/main" id="{EAE93628-5BDA-F889-02E7-AFB606432993}"/>
              </a:ext>
            </a:extLst>
          </p:cNvPr>
          <p:cNvSpPr>
            <a:spLocks noChangeShapeType="1"/>
          </p:cNvSpPr>
          <p:nvPr/>
        </p:nvSpPr>
        <p:spPr bwMode="auto">
          <a:xfrm>
            <a:off x="6959601" y="6597650"/>
            <a:ext cx="360363" cy="71438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0966" name="Line 8">
            <a:extLst>
              <a:ext uri="{FF2B5EF4-FFF2-40B4-BE49-F238E27FC236}">
                <a16:creationId xmlns:a16="http://schemas.microsoft.com/office/drawing/2014/main" id="{AFDD7DDD-25D1-D46E-D269-9929C53AFBA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056813" y="6308726"/>
            <a:ext cx="360362" cy="288925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0967" name="Text Box 9">
            <a:extLst>
              <a:ext uri="{FF2B5EF4-FFF2-40B4-BE49-F238E27FC236}">
                <a16:creationId xmlns:a16="http://schemas.microsoft.com/office/drawing/2014/main" id="{ADCFFFA9-E0B0-F222-882B-534B4DA7FE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96451" y="2276476"/>
            <a:ext cx="3984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800" b="1">
                <a:solidFill>
                  <a:srgbClr val="FF3300"/>
                </a:solidFill>
              </a:rPr>
              <a:t>x</a:t>
            </a:r>
          </a:p>
        </p:txBody>
      </p:sp>
      <p:sp>
        <p:nvSpPr>
          <p:cNvPr id="40968" name="Text Box 10">
            <a:extLst>
              <a:ext uri="{FF2B5EF4-FFF2-40B4-BE49-F238E27FC236}">
                <a16:creationId xmlns:a16="http://schemas.microsoft.com/office/drawing/2014/main" id="{F1FA7E9D-27B7-AFE1-0817-30D008B543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4426" y="6465889"/>
            <a:ext cx="346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b="1">
                <a:solidFill>
                  <a:srgbClr val="FF3300"/>
                </a:solidFill>
              </a:rPr>
              <a:t>1</a:t>
            </a:r>
          </a:p>
        </p:txBody>
      </p:sp>
      <p:sp>
        <p:nvSpPr>
          <p:cNvPr id="40969" name="Text Box 11">
            <a:extLst>
              <a:ext uri="{FF2B5EF4-FFF2-40B4-BE49-F238E27FC236}">
                <a16:creationId xmlns:a16="http://schemas.microsoft.com/office/drawing/2014/main" id="{E49D99AA-7123-1FDD-61A7-925C6CABB5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96451" y="6461126"/>
            <a:ext cx="346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b="1">
                <a:solidFill>
                  <a:srgbClr val="FF3300"/>
                </a:solidFill>
              </a:rPr>
              <a:t>1</a:t>
            </a:r>
          </a:p>
        </p:txBody>
      </p:sp>
      <p:sp>
        <p:nvSpPr>
          <p:cNvPr id="40970" name="Rectangle 12">
            <a:extLst>
              <a:ext uri="{FF2B5EF4-FFF2-40B4-BE49-F238E27FC236}">
                <a16:creationId xmlns:a16="http://schemas.microsoft.com/office/drawing/2014/main" id="{3C9BE47A-916C-8AA2-4362-AD2FEC3D9E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4825" y="1773239"/>
            <a:ext cx="53546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b="1">
                <a:solidFill>
                  <a:schemeClr val="hlink"/>
                </a:solidFill>
              </a:rPr>
              <a:t>S'engager sur une place à sens giratoire </a:t>
            </a:r>
          </a:p>
        </p:txBody>
      </p:sp>
      <p:pic>
        <p:nvPicPr>
          <p:cNvPr id="40971" name="Picture 13" descr="cas37">
            <a:extLst>
              <a:ext uri="{FF2B5EF4-FFF2-40B4-BE49-F238E27FC236}">
                <a16:creationId xmlns:a16="http://schemas.microsoft.com/office/drawing/2014/main" id="{1096B196-6FD3-67FE-3F14-BA9725DD740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914" y="2492376"/>
            <a:ext cx="2924175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72" name="Line 14">
            <a:extLst>
              <a:ext uri="{FF2B5EF4-FFF2-40B4-BE49-F238E27FC236}">
                <a16:creationId xmlns:a16="http://schemas.microsoft.com/office/drawing/2014/main" id="{97D5BFCB-E800-58C2-82D5-54D3A60306EB}"/>
              </a:ext>
            </a:extLst>
          </p:cNvPr>
          <p:cNvSpPr>
            <a:spLocks noChangeShapeType="1"/>
          </p:cNvSpPr>
          <p:nvPr/>
        </p:nvSpPr>
        <p:spPr bwMode="auto">
          <a:xfrm>
            <a:off x="6743700" y="2924175"/>
            <a:ext cx="647700" cy="0"/>
          </a:xfrm>
          <a:prstGeom prst="line">
            <a:avLst/>
          </a:prstGeom>
          <a:noFill/>
          <a:ln w="57150">
            <a:solidFill>
              <a:srgbClr val="3366FF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0973" name="Text Box 15">
            <a:extLst>
              <a:ext uri="{FF2B5EF4-FFF2-40B4-BE49-F238E27FC236}">
                <a16:creationId xmlns:a16="http://schemas.microsoft.com/office/drawing/2014/main" id="{306EC87F-5D8A-0CF4-6E7A-034B9A5936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1" y="2636838"/>
            <a:ext cx="3984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800" b="1"/>
              <a:t>x</a:t>
            </a:r>
          </a:p>
        </p:txBody>
      </p:sp>
      <p:pic>
        <p:nvPicPr>
          <p:cNvPr id="40974" name="Picture 17">
            <a:extLst>
              <a:ext uri="{FF2B5EF4-FFF2-40B4-BE49-F238E27FC236}">
                <a16:creationId xmlns:a16="http://schemas.microsoft.com/office/drawing/2014/main" id="{EFA78502-454E-66AD-2E5C-765597FF50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5" t="91609" r="66872" b="1704"/>
          <a:stretch>
            <a:fillRect/>
          </a:stretch>
        </p:blipFill>
        <p:spPr bwMode="auto">
          <a:xfrm>
            <a:off x="2208213" y="5300664"/>
            <a:ext cx="3600450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constatmillieu">
            <a:extLst>
              <a:ext uri="{FF2B5EF4-FFF2-40B4-BE49-F238E27FC236}">
                <a16:creationId xmlns:a16="http://schemas.microsoft.com/office/drawing/2014/main" id="{BE7F1F23-2E36-DF32-03B3-3A57201FEA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0"/>
            <a:ext cx="26987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6" descr="cas02">
            <a:extLst>
              <a:ext uri="{FF2B5EF4-FFF2-40B4-BE49-F238E27FC236}">
                <a16:creationId xmlns:a16="http://schemas.microsoft.com/office/drawing/2014/main" id="{8682F12D-913E-F467-97F8-4684486413F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551" y="2420938"/>
            <a:ext cx="2735263" cy="273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9" name="Rectangle 9">
            <a:extLst>
              <a:ext uri="{FF2B5EF4-FFF2-40B4-BE49-F238E27FC236}">
                <a16:creationId xmlns:a16="http://schemas.microsoft.com/office/drawing/2014/main" id="{D9D71040-23EA-B670-5155-9A53464467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74826" y="404813"/>
            <a:ext cx="5616575" cy="1731962"/>
          </a:xfrm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fr-FR" altLang="fr-FR" sz="2000" b="1">
                <a:latin typeface="Arial" panose="020B0604020202020204" pitchFamily="34" charset="0"/>
              </a:rPr>
              <a:t>Circulation dans le même sens et sur</a:t>
            </a:r>
            <a:br>
              <a:rPr lang="fr-FR" altLang="fr-FR" sz="2000" b="1">
                <a:latin typeface="Arial" panose="020B0604020202020204" pitchFamily="34" charset="0"/>
              </a:rPr>
            </a:br>
            <a:r>
              <a:rPr lang="fr-FR" altLang="fr-FR" sz="2000" b="1">
                <a:latin typeface="Arial" panose="020B0604020202020204" pitchFamily="34" charset="0"/>
              </a:rPr>
              <a:t>la même file que l'autre véhicule.</a:t>
            </a:r>
            <a:r>
              <a:rPr lang="fr-FR" altLang="fr-FR" sz="2000">
                <a:latin typeface="Arial" panose="020B0604020202020204" pitchFamily="34" charset="0"/>
              </a:rPr>
              <a:t> </a:t>
            </a:r>
            <a:br>
              <a:rPr lang="fr-FR" altLang="fr-FR" sz="2000">
                <a:latin typeface="Arial" panose="020B0604020202020204" pitchFamily="34" charset="0"/>
              </a:rPr>
            </a:br>
            <a:br>
              <a:rPr lang="fr-FR" altLang="fr-FR" sz="2000">
                <a:latin typeface="Arial" panose="020B0604020202020204" pitchFamily="34" charset="0"/>
              </a:rPr>
            </a:br>
            <a:r>
              <a:rPr lang="fr-FR" altLang="fr-FR" sz="2000">
                <a:latin typeface="Arial" panose="020B0604020202020204" pitchFamily="34" charset="0"/>
              </a:rPr>
              <a:t>«  Sont réputés sur une même file, les véhicules </a:t>
            </a:r>
            <a:br>
              <a:rPr lang="fr-FR" altLang="fr-FR" sz="2000">
                <a:latin typeface="Arial" panose="020B0604020202020204" pitchFamily="34" charset="0"/>
              </a:rPr>
            </a:br>
            <a:r>
              <a:rPr lang="fr-FR" altLang="fr-FR" sz="2000">
                <a:latin typeface="Arial" panose="020B0604020202020204" pitchFamily="34" charset="0"/>
              </a:rPr>
              <a:t>    se trouvant dans le prolongement l'un de</a:t>
            </a:r>
            <a:br>
              <a:rPr lang="fr-FR" altLang="fr-FR" sz="2000">
                <a:latin typeface="Arial" panose="020B0604020202020204" pitchFamily="34" charset="0"/>
              </a:rPr>
            </a:br>
            <a:r>
              <a:rPr lang="fr-FR" altLang="fr-FR" sz="2000">
                <a:latin typeface="Arial" panose="020B0604020202020204" pitchFamily="34" charset="0"/>
              </a:rPr>
              <a:t>    l'autre, même partiellement ".</a:t>
            </a:r>
          </a:p>
        </p:txBody>
      </p:sp>
      <p:sp>
        <p:nvSpPr>
          <p:cNvPr id="5125" name="Text Box 13">
            <a:extLst>
              <a:ext uri="{FF2B5EF4-FFF2-40B4-BE49-F238E27FC236}">
                <a16:creationId xmlns:a16="http://schemas.microsoft.com/office/drawing/2014/main" id="{C3759D36-D88D-3A1F-B784-FCE6615BA1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96450" y="2994025"/>
            <a:ext cx="368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b="1">
                <a:solidFill>
                  <a:srgbClr val="FF3300"/>
                </a:solidFill>
              </a:rPr>
              <a:t>x</a:t>
            </a:r>
          </a:p>
        </p:txBody>
      </p:sp>
      <p:sp>
        <p:nvSpPr>
          <p:cNvPr id="5126" name="Line 14">
            <a:extLst>
              <a:ext uri="{FF2B5EF4-FFF2-40B4-BE49-F238E27FC236}">
                <a16:creationId xmlns:a16="http://schemas.microsoft.com/office/drawing/2014/main" id="{C0D7755E-F895-B1E1-70FC-5F3B55272732}"/>
              </a:ext>
            </a:extLst>
          </p:cNvPr>
          <p:cNvSpPr>
            <a:spLocks noChangeShapeType="1"/>
          </p:cNvSpPr>
          <p:nvPr/>
        </p:nvSpPr>
        <p:spPr bwMode="auto">
          <a:xfrm>
            <a:off x="6672263" y="3284538"/>
            <a:ext cx="6477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127" name="Line 15">
            <a:extLst>
              <a:ext uri="{FF2B5EF4-FFF2-40B4-BE49-F238E27FC236}">
                <a16:creationId xmlns:a16="http://schemas.microsoft.com/office/drawing/2014/main" id="{8BA9CBCA-7554-4E09-073A-378F8A3B8BE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056813" y="6308726"/>
            <a:ext cx="360362" cy="288925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128" name="Text Box 16">
            <a:extLst>
              <a:ext uri="{FF2B5EF4-FFF2-40B4-BE49-F238E27FC236}">
                <a16:creationId xmlns:a16="http://schemas.microsoft.com/office/drawing/2014/main" id="{AED95639-A68D-0A84-2F74-36279FFD3D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1" y="4365626"/>
            <a:ext cx="3984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800" b="1"/>
              <a:t>x</a:t>
            </a:r>
          </a:p>
        </p:txBody>
      </p:sp>
      <p:sp>
        <p:nvSpPr>
          <p:cNvPr id="5129" name="Line 17">
            <a:extLst>
              <a:ext uri="{FF2B5EF4-FFF2-40B4-BE49-F238E27FC236}">
                <a16:creationId xmlns:a16="http://schemas.microsoft.com/office/drawing/2014/main" id="{D5DB62EF-157D-5BCD-369F-7756F306691D}"/>
              </a:ext>
            </a:extLst>
          </p:cNvPr>
          <p:cNvSpPr>
            <a:spLocks noChangeShapeType="1"/>
          </p:cNvSpPr>
          <p:nvPr/>
        </p:nvSpPr>
        <p:spPr bwMode="auto">
          <a:xfrm>
            <a:off x="6959601" y="6597650"/>
            <a:ext cx="360363" cy="71438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130" name="Text Box 18">
            <a:extLst>
              <a:ext uri="{FF2B5EF4-FFF2-40B4-BE49-F238E27FC236}">
                <a16:creationId xmlns:a16="http://schemas.microsoft.com/office/drawing/2014/main" id="{D3A38BCF-C03A-D010-007B-56567437B3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96451" y="6461126"/>
            <a:ext cx="346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b="1">
                <a:solidFill>
                  <a:srgbClr val="FF3300"/>
                </a:solidFill>
              </a:rPr>
              <a:t>1</a:t>
            </a:r>
          </a:p>
        </p:txBody>
      </p:sp>
      <p:sp>
        <p:nvSpPr>
          <p:cNvPr id="5131" name="Text Box 19">
            <a:extLst>
              <a:ext uri="{FF2B5EF4-FFF2-40B4-BE49-F238E27FC236}">
                <a16:creationId xmlns:a16="http://schemas.microsoft.com/office/drawing/2014/main" id="{0B1FC4C1-F2B2-39D0-7EF6-6585C991FB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4426" y="6461126"/>
            <a:ext cx="346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b="1">
                <a:solidFill>
                  <a:srgbClr val="FF3300"/>
                </a:solidFill>
              </a:rPr>
              <a:t>1</a:t>
            </a:r>
          </a:p>
        </p:txBody>
      </p:sp>
      <p:sp>
        <p:nvSpPr>
          <p:cNvPr id="5132" name="Line 20">
            <a:extLst>
              <a:ext uri="{FF2B5EF4-FFF2-40B4-BE49-F238E27FC236}">
                <a16:creationId xmlns:a16="http://schemas.microsoft.com/office/drawing/2014/main" id="{D016BAD7-63B3-F8D1-7065-88E5EF684C26}"/>
              </a:ext>
            </a:extLst>
          </p:cNvPr>
          <p:cNvSpPr>
            <a:spLocks noChangeShapeType="1"/>
          </p:cNvSpPr>
          <p:nvPr/>
        </p:nvSpPr>
        <p:spPr bwMode="auto">
          <a:xfrm>
            <a:off x="6672263" y="4652963"/>
            <a:ext cx="647700" cy="0"/>
          </a:xfrm>
          <a:prstGeom prst="line">
            <a:avLst/>
          </a:prstGeom>
          <a:noFill/>
          <a:ln w="57150">
            <a:solidFill>
              <a:srgbClr val="3366FF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133" name="Rectangle 22">
            <a:extLst>
              <a:ext uri="{FF2B5EF4-FFF2-40B4-BE49-F238E27FC236}">
                <a16:creationId xmlns:a16="http://schemas.microsoft.com/office/drawing/2014/main" id="{ABA38118-B8BD-92C0-9C77-1E078BA9A1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4826" y="5130196"/>
            <a:ext cx="5427511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200" b="1">
                <a:solidFill>
                  <a:srgbClr val="99CC00"/>
                </a:solidFill>
                <a:latin typeface="Verdana" panose="020B0604030504040204" pitchFamily="34" charset="0"/>
              </a:rPr>
              <a:t>Conséquence :</a:t>
            </a:r>
            <a:r>
              <a:rPr lang="fr-FR" altLang="fr-FR" sz="1200">
                <a:latin typeface="Verdana" panose="020B0604030504040204" pitchFamily="34" charset="0"/>
              </a:rPr>
              <a:t> Vous n'êtes pas responsable !</a:t>
            </a:r>
            <a:br>
              <a:rPr lang="fr-FR" altLang="fr-FR" sz="1200">
                <a:latin typeface="Verdana" panose="020B0604030504040204" pitchFamily="34" charset="0"/>
              </a:rPr>
            </a:br>
            <a:r>
              <a:rPr lang="fr-FR" altLang="fr-FR" sz="1200">
                <a:latin typeface="Verdana" panose="020B0604030504040204" pitchFamily="34" charset="0"/>
              </a:rPr>
              <a:t>                   </a:t>
            </a:r>
            <a:br>
              <a:rPr lang="fr-FR" altLang="fr-FR" sz="1200">
                <a:latin typeface="Verdana" panose="020B0604030504040204" pitchFamily="34" charset="0"/>
              </a:rPr>
            </a:br>
            <a:r>
              <a:rPr lang="fr-FR" altLang="fr-FR" sz="1200" b="1">
                <a:solidFill>
                  <a:srgbClr val="99CC00"/>
                </a:solidFill>
                <a:latin typeface="Verdana" panose="020B0604030504040204" pitchFamily="34" charset="0"/>
              </a:rPr>
              <a:t>Pourquoi ?</a:t>
            </a:r>
            <a:r>
              <a:rPr lang="fr-FR" altLang="fr-FR" sz="1200">
                <a:latin typeface="Verdana" panose="020B060403050404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200">
                <a:latin typeface="Verdana" panose="020B0604030504040204" pitchFamily="34" charset="0"/>
              </a:rPr>
              <a:t>Parce que nous sommes dans le cas </a:t>
            </a:r>
            <a:r>
              <a:rPr lang="fr-FR" altLang="fr-FR" sz="1200" b="1">
                <a:latin typeface="Verdana" panose="020B0604030504040204" pitchFamily="34" charset="0"/>
              </a:rPr>
              <a:t>d'un choc avant sur arrière</a:t>
            </a:r>
            <a:r>
              <a:rPr lang="fr-FR" altLang="fr-FR" sz="1200">
                <a:latin typeface="Verdana" panose="020B0604030504040204" pitchFamily="34" charset="0"/>
              </a:rPr>
              <a:t>.</a:t>
            </a:r>
            <a:br>
              <a:rPr lang="fr-FR" altLang="fr-FR" sz="1200">
                <a:latin typeface="Verdana" panose="020B0604030504040204" pitchFamily="34" charset="0"/>
              </a:rPr>
            </a:br>
            <a:r>
              <a:rPr lang="fr-FR" altLang="fr-FR" sz="1200">
                <a:latin typeface="Verdana" panose="020B0604030504040204" pitchFamily="34" charset="0"/>
              </a:rPr>
              <a:t>                   </a:t>
            </a:r>
            <a:br>
              <a:rPr lang="fr-FR" altLang="fr-FR" sz="1200">
                <a:latin typeface="Verdana" panose="020B0604030504040204" pitchFamily="34" charset="0"/>
              </a:rPr>
            </a:br>
            <a:r>
              <a:rPr lang="fr-FR" altLang="fr-FR" sz="1200">
                <a:latin typeface="Verdana" panose="020B0604030504040204" pitchFamily="34" charset="0"/>
              </a:rPr>
              <a:t>Petite précision :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200">
                <a:latin typeface="Verdana" panose="020B0604030504040204" pitchFamily="34" charset="0"/>
              </a:rPr>
              <a:t>si vous avez une boule d'attelage à l'arrière de votre véhicule, ceci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200">
                <a:latin typeface="Verdana" panose="020B0604030504040204" pitchFamily="34" charset="0"/>
              </a:rPr>
              <a:t>n'engage pas non plus votre responsabilité, même partiellement.</a:t>
            </a:r>
            <a:r>
              <a:rPr lang="fr-FR" altLang="fr-FR" sz="1200"/>
              <a:t> </a:t>
            </a:r>
            <a:endParaRPr lang="fr-FR" altLang="fr-FR" sz="1200"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4" descr="constatmillieu">
            <a:extLst>
              <a:ext uri="{FF2B5EF4-FFF2-40B4-BE49-F238E27FC236}">
                <a16:creationId xmlns:a16="http://schemas.microsoft.com/office/drawing/2014/main" id="{C7804F53-CB9D-A53F-EA35-380046A190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0"/>
            <a:ext cx="26987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Rectangle 5">
            <a:extLst>
              <a:ext uri="{FF2B5EF4-FFF2-40B4-BE49-F238E27FC236}">
                <a16:creationId xmlns:a16="http://schemas.microsoft.com/office/drawing/2014/main" id="{08696378-48B0-7332-FF3A-9590AB1EBC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9289" y="404814"/>
            <a:ext cx="41735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b="1">
                <a:solidFill>
                  <a:srgbClr val="FF9933"/>
                </a:solidFill>
                <a:latin typeface="Arial" panose="020B0604020202020204" pitchFamily="34" charset="0"/>
              </a:rPr>
              <a:t>Interdictions du code de la route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b="1">
                <a:solidFill>
                  <a:srgbClr val="FF9933"/>
                </a:solidFill>
                <a:latin typeface="Arial" panose="020B0604020202020204" pitchFamily="34" charset="0"/>
              </a:rPr>
              <a:t>et manœuvres perturbatrices</a:t>
            </a:r>
            <a:endParaRPr lang="fr-FR" altLang="fr-FR" sz="2000">
              <a:latin typeface="Arial" panose="020B0604020202020204" pitchFamily="34" charset="0"/>
            </a:endParaRPr>
          </a:p>
        </p:txBody>
      </p:sp>
      <p:sp>
        <p:nvSpPr>
          <p:cNvPr id="41988" name="Line 6">
            <a:extLst>
              <a:ext uri="{FF2B5EF4-FFF2-40B4-BE49-F238E27FC236}">
                <a16:creationId xmlns:a16="http://schemas.microsoft.com/office/drawing/2014/main" id="{6BA13F84-027D-BF50-7F06-054B0C704500}"/>
              </a:ext>
            </a:extLst>
          </p:cNvPr>
          <p:cNvSpPr>
            <a:spLocks noChangeShapeType="1"/>
          </p:cNvSpPr>
          <p:nvPr/>
        </p:nvSpPr>
        <p:spPr bwMode="auto">
          <a:xfrm>
            <a:off x="6743700" y="5013325"/>
            <a:ext cx="6477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1989" name="Line 7">
            <a:extLst>
              <a:ext uri="{FF2B5EF4-FFF2-40B4-BE49-F238E27FC236}">
                <a16:creationId xmlns:a16="http://schemas.microsoft.com/office/drawing/2014/main" id="{AF2AA306-F5E3-C892-AE7E-1EB1D19D8556}"/>
              </a:ext>
            </a:extLst>
          </p:cNvPr>
          <p:cNvSpPr>
            <a:spLocks noChangeShapeType="1"/>
          </p:cNvSpPr>
          <p:nvPr/>
        </p:nvSpPr>
        <p:spPr bwMode="auto">
          <a:xfrm>
            <a:off x="6959601" y="6597650"/>
            <a:ext cx="360363" cy="71438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1990" name="Line 8">
            <a:extLst>
              <a:ext uri="{FF2B5EF4-FFF2-40B4-BE49-F238E27FC236}">
                <a16:creationId xmlns:a16="http://schemas.microsoft.com/office/drawing/2014/main" id="{959AC153-CD62-344C-4CC0-E32CD930774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056813" y="6308726"/>
            <a:ext cx="360362" cy="288925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1991" name="Text Box 9">
            <a:extLst>
              <a:ext uri="{FF2B5EF4-FFF2-40B4-BE49-F238E27FC236}">
                <a16:creationId xmlns:a16="http://schemas.microsoft.com/office/drawing/2014/main" id="{F002D623-0048-EE8A-1D45-DCAA7D0FE1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96451" y="4724401"/>
            <a:ext cx="3984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800" b="1">
                <a:solidFill>
                  <a:srgbClr val="FF3300"/>
                </a:solidFill>
              </a:rPr>
              <a:t>x</a:t>
            </a:r>
          </a:p>
        </p:txBody>
      </p:sp>
      <p:sp>
        <p:nvSpPr>
          <p:cNvPr id="41992" name="Text Box 10">
            <a:extLst>
              <a:ext uri="{FF2B5EF4-FFF2-40B4-BE49-F238E27FC236}">
                <a16:creationId xmlns:a16="http://schemas.microsoft.com/office/drawing/2014/main" id="{67930C5E-2AC9-FB86-1D41-BEFA34E9AB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4426" y="6465889"/>
            <a:ext cx="346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b="1">
                <a:solidFill>
                  <a:srgbClr val="FF3300"/>
                </a:solidFill>
              </a:rPr>
              <a:t>0</a:t>
            </a:r>
          </a:p>
        </p:txBody>
      </p:sp>
      <p:sp>
        <p:nvSpPr>
          <p:cNvPr id="41993" name="Text Box 11">
            <a:extLst>
              <a:ext uri="{FF2B5EF4-FFF2-40B4-BE49-F238E27FC236}">
                <a16:creationId xmlns:a16="http://schemas.microsoft.com/office/drawing/2014/main" id="{A8646BD9-CD64-9612-5EA3-1B45CD5076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96451" y="6461126"/>
            <a:ext cx="346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b="1">
                <a:solidFill>
                  <a:srgbClr val="FF3300"/>
                </a:solidFill>
              </a:rPr>
              <a:t>1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cas03">
            <a:extLst>
              <a:ext uri="{FF2B5EF4-FFF2-40B4-BE49-F238E27FC236}">
                <a16:creationId xmlns:a16="http://schemas.microsoft.com/office/drawing/2014/main" id="{6F752E58-101C-48B2-6AD8-2000EA48DA6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550" y="2349500"/>
            <a:ext cx="2592388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9" name="Rectangle 5">
            <a:extLst>
              <a:ext uri="{FF2B5EF4-FFF2-40B4-BE49-F238E27FC236}">
                <a16:creationId xmlns:a16="http://schemas.microsoft.com/office/drawing/2014/main" id="{8EADF785-CB17-9E76-CFAC-9A49F9D168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74826" y="404813"/>
            <a:ext cx="5616575" cy="1731962"/>
          </a:xfrm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fr-FR" altLang="fr-FR" sz="2000" b="1">
                <a:latin typeface="Arial" panose="020B0604020202020204" pitchFamily="34" charset="0"/>
              </a:rPr>
              <a:t>Circulation dans le même sens et sur</a:t>
            </a:r>
            <a:br>
              <a:rPr lang="fr-FR" altLang="fr-FR" sz="2000" b="1">
                <a:latin typeface="Arial" panose="020B0604020202020204" pitchFamily="34" charset="0"/>
              </a:rPr>
            </a:br>
            <a:r>
              <a:rPr lang="fr-FR" altLang="fr-FR" sz="2000" b="1">
                <a:latin typeface="Arial" panose="020B0604020202020204" pitchFamily="34" charset="0"/>
              </a:rPr>
              <a:t>la même file que l'autre véhicule.</a:t>
            </a:r>
            <a:r>
              <a:rPr lang="fr-FR" altLang="fr-FR" sz="2000">
                <a:latin typeface="Arial" panose="020B0604020202020204" pitchFamily="34" charset="0"/>
              </a:rPr>
              <a:t> </a:t>
            </a:r>
            <a:br>
              <a:rPr lang="fr-FR" altLang="fr-FR" sz="2000">
                <a:latin typeface="Arial" panose="020B0604020202020204" pitchFamily="34" charset="0"/>
              </a:rPr>
            </a:br>
            <a:br>
              <a:rPr lang="fr-FR" altLang="fr-FR" sz="2000">
                <a:latin typeface="Arial" panose="020B0604020202020204" pitchFamily="34" charset="0"/>
              </a:rPr>
            </a:br>
            <a:r>
              <a:rPr lang="fr-FR" altLang="fr-FR" sz="2000">
                <a:latin typeface="Arial" panose="020B0604020202020204" pitchFamily="34" charset="0"/>
              </a:rPr>
              <a:t>«  Sont réputés sur une même file, les véhicules </a:t>
            </a:r>
            <a:br>
              <a:rPr lang="fr-FR" altLang="fr-FR" sz="2000">
                <a:latin typeface="Arial" panose="020B0604020202020204" pitchFamily="34" charset="0"/>
              </a:rPr>
            </a:br>
            <a:r>
              <a:rPr lang="fr-FR" altLang="fr-FR" sz="2000">
                <a:latin typeface="Arial" panose="020B0604020202020204" pitchFamily="34" charset="0"/>
              </a:rPr>
              <a:t>    se trouvant dans le prolongement l'un de</a:t>
            </a:r>
            <a:br>
              <a:rPr lang="fr-FR" altLang="fr-FR" sz="2000">
                <a:latin typeface="Arial" panose="020B0604020202020204" pitchFamily="34" charset="0"/>
              </a:rPr>
            </a:br>
            <a:r>
              <a:rPr lang="fr-FR" altLang="fr-FR" sz="2000">
                <a:latin typeface="Arial" panose="020B0604020202020204" pitchFamily="34" charset="0"/>
              </a:rPr>
              <a:t>    l'autre, même partiellement ".</a:t>
            </a:r>
          </a:p>
        </p:txBody>
      </p:sp>
      <p:pic>
        <p:nvPicPr>
          <p:cNvPr id="6148" name="Picture 7" descr="constatmillieu">
            <a:extLst>
              <a:ext uri="{FF2B5EF4-FFF2-40B4-BE49-F238E27FC236}">
                <a16:creationId xmlns:a16="http://schemas.microsoft.com/office/drawing/2014/main" id="{1C60BAC7-F693-CCAB-7C09-86E1124757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0"/>
            <a:ext cx="26987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Line 8">
            <a:extLst>
              <a:ext uri="{FF2B5EF4-FFF2-40B4-BE49-F238E27FC236}">
                <a16:creationId xmlns:a16="http://schemas.microsoft.com/office/drawing/2014/main" id="{F4D26172-B47C-E844-FDA3-CDFCDC48C9F8}"/>
              </a:ext>
            </a:extLst>
          </p:cNvPr>
          <p:cNvSpPr>
            <a:spLocks noChangeShapeType="1"/>
          </p:cNvSpPr>
          <p:nvPr/>
        </p:nvSpPr>
        <p:spPr bwMode="auto">
          <a:xfrm>
            <a:off x="6672263" y="3284538"/>
            <a:ext cx="6477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150" name="Text Box 9">
            <a:extLst>
              <a:ext uri="{FF2B5EF4-FFF2-40B4-BE49-F238E27FC236}">
                <a16:creationId xmlns:a16="http://schemas.microsoft.com/office/drawing/2014/main" id="{5AC90119-2866-FDE7-4B95-45B192E799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96450" y="2994025"/>
            <a:ext cx="368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b="1">
                <a:solidFill>
                  <a:srgbClr val="FF3300"/>
                </a:solidFill>
              </a:rPr>
              <a:t>x</a:t>
            </a:r>
          </a:p>
        </p:txBody>
      </p:sp>
      <p:sp>
        <p:nvSpPr>
          <p:cNvPr id="6151" name="Text Box 10">
            <a:extLst>
              <a:ext uri="{FF2B5EF4-FFF2-40B4-BE49-F238E27FC236}">
                <a16:creationId xmlns:a16="http://schemas.microsoft.com/office/drawing/2014/main" id="{3EF7437A-127D-15D9-9583-F7889F09AD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4425" y="4724400"/>
            <a:ext cx="368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b="1"/>
              <a:t>x</a:t>
            </a:r>
          </a:p>
        </p:txBody>
      </p:sp>
      <p:sp>
        <p:nvSpPr>
          <p:cNvPr id="6152" name="Line 11">
            <a:extLst>
              <a:ext uri="{FF2B5EF4-FFF2-40B4-BE49-F238E27FC236}">
                <a16:creationId xmlns:a16="http://schemas.microsoft.com/office/drawing/2014/main" id="{471FE139-016D-FCC9-4DEB-3203E9E12E4A}"/>
              </a:ext>
            </a:extLst>
          </p:cNvPr>
          <p:cNvSpPr>
            <a:spLocks noChangeShapeType="1"/>
          </p:cNvSpPr>
          <p:nvPr/>
        </p:nvSpPr>
        <p:spPr bwMode="auto">
          <a:xfrm>
            <a:off x="6959601" y="6597650"/>
            <a:ext cx="360363" cy="71438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153" name="Line 12">
            <a:extLst>
              <a:ext uri="{FF2B5EF4-FFF2-40B4-BE49-F238E27FC236}">
                <a16:creationId xmlns:a16="http://schemas.microsoft.com/office/drawing/2014/main" id="{F9CCE490-914E-D99A-D1A1-DC1C5623437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056813" y="6308726"/>
            <a:ext cx="360362" cy="288925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154" name="Text Box 13">
            <a:extLst>
              <a:ext uri="{FF2B5EF4-FFF2-40B4-BE49-F238E27FC236}">
                <a16:creationId xmlns:a16="http://schemas.microsoft.com/office/drawing/2014/main" id="{41D543F2-8E84-3C51-029C-6C201D225F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96451" y="6461126"/>
            <a:ext cx="346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b="1">
                <a:solidFill>
                  <a:srgbClr val="FF3300"/>
                </a:solidFill>
              </a:rPr>
              <a:t>1</a:t>
            </a:r>
          </a:p>
        </p:txBody>
      </p:sp>
      <p:sp>
        <p:nvSpPr>
          <p:cNvPr id="6155" name="Text Box 14">
            <a:extLst>
              <a:ext uri="{FF2B5EF4-FFF2-40B4-BE49-F238E27FC236}">
                <a16:creationId xmlns:a16="http://schemas.microsoft.com/office/drawing/2014/main" id="{EAA216CC-8DDC-7BC3-4411-9F4C12896E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4426" y="6461126"/>
            <a:ext cx="346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b="1">
                <a:solidFill>
                  <a:srgbClr val="FF3300"/>
                </a:solidFill>
              </a:rPr>
              <a:t>1</a:t>
            </a:r>
          </a:p>
        </p:txBody>
      </p:sp>
      <p:sp>
        <p:nvSpPr>
          <p:cNvPr id="6156" name="Line 15">
            <a:extLst>
              <a:ext uri="{FF2B5EF4-FFF2-40B4-BE49-F238E27FC236}">
                <a16:creationId xmlns:a16="http://schemas.microsoft.com/office/drawing/2014/main" id="{BEDFCEC0-C1F3-7D68-0951-1E5F985A11D3}"/>
              </a:ext>
            </a:extLst>
          </p:cNvPr>
          <p:cNvSpPr>
            <a:spLocks noChangeShapeType="1"/>
          </p:cNvSpPr>
          <p:nvPr/>
        </p:nvSpPr>
        <p:spPr bwMode="auto">
          <a:xfrm>
            <a:off x="6672263" y="5013325"/>
            <a:ext cx="647700" cy="0"/>
          </a:xfrm>
          <a:prstGeom prst="line">
            <a:avLst/>
          </a:prstGeom>
          <a:noFill/>
          <a:ln w="57150">
            <a:solidFill>
              <a:srgbClr val="3366FF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157" name="Rectangle 17">
            <a:extLst>
              <a:ext uri="{FF2B5EF4-FFF2-40B4-BE49-F238E27FC236}">
                <a16:creationId xmlns:a16="http://schemas.microsoft.com/office/drawing/2014/main" id="{A3C40EE8-6667-80E7-1344-5477A77FC8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4826" y="5130196"/>
            <a:ext cx="5427511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200" b="1">
                <a:solidFill>
                  <a:srgbClr val="99CC00"/>
                </a:solidFill>
                <a:latin typeface="Verdana" panose="020B0604030504040204" pitchFamily="34" charset="0"/>
              </a:rPr>
              <a:t>Conséquence :</a:t>
            </a:r>
            <a:r>
              <a:rPr lang="fr-FR" altLang="fr-FR" sz="1200">
                <a:latin typeface="Verdana" panose="020B0604030504040204" pitchFamily="34" charset="0"/>
              </a:rPr>
              <a:t> Vous n'êtes pas responsable !</a:t>
            </a:r>
            <a:br>
              <a:rPr lang="fr-FR" altLang="fr-FR" sz="1200">
                <a:latin typeface="Verdana" panose="020B0604030504040204" pitchFamily="34" charset="0"/>
              </a:rPr>
            </a:br>
            <a:r>
              <a:rPr lang="fr-FR" altLang="fr-FR" sz="1200">
                <a:latin typeface="Verdana" panose="020B0604030504040204" pitchFamily="34" charset="0"/>
              </a:rPr>
              <a:t>                   </a:t>
            </a:r>
            <a:br>
              <a:rPr lang="fr-FR" altLang="fr-FR" sz="1200">
                <a:latin typeface="Verdana" panose="020B0604030504040204" pitchFamily="34" charset="0"/>
              </a:rPr>
            </a:br>
            <a:r>
              <a:rPr lang="fr-FR" altLang="fr-FR" sz="1200" b="1">
                <a:solidFill>
                  <a:srgbClr val="99CC00"/>
                </a:solidFill>
                <a:latin typeface="Verdana" panose="020B0604030504040204" pitchFamily="34" charset="0"/>
              </a:rPr>
              <a:t>Pourquoi ?</a:t>
            </a:r>
            <a:r>
              <a:rPr lang="fr-FR" altLang="fr-FR" sz="1200">
                <a:latin typeface="Verdana" panose="020B060403050404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200">
                <a:latin typeface="Verdana" panose="020B0604030504040204" pitchFamily="34" charset="0"/>
              </a:rPr>
              <a:t>Parce que nous sommes dans le cas </a:t>
            </a:r>
            <a:r>
              <a:rPr lang="fr-FR" altLang="fr-FR" sz="1200" b="1">
                <a:latin typeface="Verdana" panose="020B0604030504040204" pitchFamily="34" charset="0"/>
              </a:rPr>
              <a:t>d'un choc avant sur arrière</a:t>
            </a:r>
            <a:r>
              <a:rPr lang="fr-FR" altLang="fr-FR" sz="1200">
                <a:latin typeface="Verdana" panose="020B0604030504040204" pitchFamily="34" charset="0"/>
              </a:rPr>
              <a:t>.</a:t>
            </a:r>
            <a:br>
              <a:rPr lang="fr-FR" altLang="fr-FR" sz="1200">
                <a:latin typeface="Verdana" panose="020B0604030504040204" pitchFamily="34" charset="0"/>
              </a:rPr>
            </a:br>
            <a:r>
              <a:rPr lang="fr-FR" altLang="fr-FR" sz="1200">
                <a:latin typeface="Verdana" panose="020B0604030504040204" pitchFamily="34" charset="0"/>
              </a:rPr>
              <a:t>                   </a:t>
            </a:r>
            <a:br>
              <a:rPr lang="fr-FR" altLang="fr-FR" sz="1200">
                <a:latin typeface="Verdana" panose="020B0604030504040204" pitchFamily="34" charset="0"/>
              </a:rPr>
            </a:br>
            <a:r>
              <a:rPr lang="fr-FR" altLang="fr-FR" sz="1200">
                <a:latin typeface="Verdana" panose="020B0604030504040204" pitchFamily="34" charset="0"/>
              </a:rPr>
              <a:t>Petite précision :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200">
                <a:latin typeface="Verdana" panose="020B0604030504040204" pitchFamily="34" charset="0"/>
              </a:rPr>
              <a:t>si vous avez une boule d'attelage à l'arrière de votre véhicule, ceci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200">
                <a:latin typeface="Verdana" panose="020B0604030504040204" pitchFamily="34" charset="0"/>
              </a:rPr>
              <a:t>n'engage pas non plus votre responsabilité, même partiellement.</a:t>
            </a:r>
            <a:r>
              <a:rPr lang="fr-FR" altLang="fr-FR" sz="1200"/>
              <a:t> </a:t>
            </a:r>
            <a:endParaRPr lang="fr-FR" altLang="fr-FR" sz="1200">
              <a:latin typeface="Verdana" panose="020B0604030504040204" pitchFamily="34" charset="0"/>
            </a:endParaRPr>
          </a:p>
        </p:txBody>
      </p:sp>
      <p:pic>
        <p:nvPicPr>
          <p:cNvPr id="6158" name="Picture 18" descr="space">
            <a:extLst>
              <a:ext uri="{FF2B5EF4-FFF2-40B4-BE49-F238E27FC236}">
                <a16:creationId xmlns:a16="http://schemas.microsoft.com/office/drawing/2014/main" id="{B7A39108-AAD8-0DD8-E665-23EC6B11F5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450" y="3252788"/>
            <a:ext cx="47625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9" name="Picture 19" descr="space">
            <a:extLst>
              <a:ext uri="{FF2B5EF4-FFF2-40B4-BE49-F238E27FC236}">
                <a16:creationId xmlns:a16="http://schemas.microsoft.com/office/drawing/2014/main" id="{B7288EE9-BF27-268F-8C8F-A342867F90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450" y="3436938"/>
            <a:ext cx="47625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 descr="constatmillieu">
            <a:extLst>
              <a:ext uri="{FF2B5EF4-FFF2-40B4-BE49-F238E27FC236}">
                <a16:creationId xmlns:a16="http://schemas.microsoft.com/office/drawing/2014/main" id="{D4D4FBA4-5DFC-047D-0571-68F1278B84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0"/>
            <a:ext cx="26987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7" descr="cas04">
            <a:extLst>
              <a:ext uri="{FF2B5EF4-FFF2-40B4-BE49-F238E27FC236}">
                <a16:creationId xmlns:a16="http://schemas.microsoft.com/office/drawing/2014/main" id="{D3DE052C-7D18-B3F1-1B75-08868189A3E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550" y="2781300"/>
            <a:ext cx="2636838" cy="263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Line 8">
            <a:extLst>
              <a:ext uri="{FF2B5EF4-FFF2-40B4-BE49-F238E27FC236}">
                <a16:creationId xmlns:a16="http://schemas.microsoft.com/office/drawing/2014/main" id="{2C7C069A-AD8D-FA8B-84C0-85E03094512B}"/>
              </a:ext>
            </a:extLst>
          </p:cNvPr>
          <p:cNvSpPr>
            <a:spLocks noChangeShapeType="1"/>
          </p:cNvSpPr>
          <p:nvPr/>
        </p:nvSpPr>
        <p:spPr bwMode="auto">
          <a:xfrm>
            <a:off x="6672263" y="3644900"/>
            <a:ext cx="6477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173" name="Text Box 9">
            <a:extLst>
              <a:ext uri="{FF2B5EF4-FFF2-40B4-BE49-F238E27FC236}">
                <a16:creationId xmlns:a16="http://schemas.microsoft.com/office/drawing/2014/main" id="{10412B19-FA01-AF2E-BADF-53F92E136E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96450" y="3357563"/>
            <a:ext cx="368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b="1">
                <a:solidFill>
                  <a:srgbClr val="FF3300"/>
                </a:solidFill>
              </a:rPr>
              <a:t>x</a:t>
            </a:r>
          </a:p>
        </p:txBody>
      </p:sp>
      <p:sp>
        <p:nvSpPr>
          <p:cNvPr id="7174" name="Line 10">
            <a:extLst>
              <a:ext uri="{FF2B5EF4-FFF2-40B4-BE49-F238E27FC236}">
                <a16:creationId xmlns:a16="http://schemas.microsoft.com/office/drawing/2014/main" id="{1A6E1A00-02F3-1D5D-1E3A-B40E96858BE4}"/>
              </a:ext>
            </a:extLst>
          </p:cNvPr>
          <p:cNvSpPr>
            <a:spLocks noChangeShapeType="1"/>
          </p:cNvSpPr>
          <p:nvPr/>
        </p:nvSpPr>
        <p:spPr bwMode="auto">
          <a:xfrm>
            <a:off x="6959601" y="6597650"/>
            <a:ext cx="360363" cy="71438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175" name="Line 11">
            <a:extLst>
              <a:ext uri="{FF2B5EF4-FFF2-40B4-BE49-F238E27FC236}">
                <a16:creationId xmlns:a16="http://schemas.microsoft.com/office/drawing/2014/main" id="{C3C74CE7-1359-AC38-4D9F-9F2181A3C88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056813" y="6308726"/>
            <a:ext cx="360362" cy="288925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176" name="Text Box 12">
            <a:extLst>
              <a:ext uri="{FF2B5EF4-FFF2-40B4-BE49-F238E27FC236}">
                <a16:creationId xmlns:a16="http://schemas.microsoft.com/office/drawing/2014/main" id="{8E50BC78-FBD6-D7BD-18A8-6D9CA3728E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96451" y="6461126"/>
            <a:ext cx="346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b="1">
                <a:solidFill>
                  <a:srgbClr val="FF3300"/>
                </a:solidFill>
              </a:rPr>
              <a:t>1</a:t>
            </a:r>
          </a:p>
        </p:txBody>
      </p:sp>
      <p:sp>
        <p:nvSpPr>
          <p:cNvPr id="7177" name="Text Box 13">
            <a:extLst>
              <a:ext uri="{FF2B5EF4-FFF2-40B4-BE49-F238E27FC236}">
                <a16:creationId xmlns:a16="http://schemas.microsoft.com/office/drawing/2014/main" id="{66F09CD9-BD9D-A4FE-1700-51D388CAD8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4426" y="6465889"/>
            <a:ext cx="346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b="1">
                <a:solidFill>
                  <a:srgbClr val="FF3300"/>
                </a:solidFill>
              </a:rPr>
              <a:t>0</a:t>
            </a:r>
          </a:p>
        </p:txBody>
      </p:sp>
      <p:sp>
        <p:nvSpPr>
          <p:cNvPr id="7178" name="Rectangle 4">
            <a:extLst>
              <a:ext uri="{FF2B5EF4-FFF2-40B4-BE49-F238E27FC236}">
                <a16:creationId xmlns:a16="http://schemas.microsoft.com/office/drawing/2014/main" id="{B3E4D20C-8265-07A7-1E53-F3B68E14AA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9" y="458789"/>
            <a:ext cx="6200775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b="1">
                <a:latin typeface="Arial" panose="020B0604020202020204" pitchFamily="34" charset="0"/>
              </a:rPr>
              <a:t>Circulation dans le même sens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b="1">
                <a:latin typeface="Arial" panose="020B0604020202020204" pitchFamily="34" charset="0"/>
              </a:rPr>
              <a:t>mais sur deux files différentes</a:t>
            </a:r>
            <a:r>
              <a:rPr lang="fr-FR" altLang="fr-FR" sz="2000">
                <a:latin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20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>
                <a:latin typeface="Arial" panose="020B0604020202020204" pitchFamily="34" charset="0"/>
              </a:rPr>
              <a:t>"La circulation des véhicules sur deux files différentes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>
                <a:latin typeface="Arial" panose="020B0604020202020204" pitchFamily="34" charset="0"/>
              </a:rPr>
              <a:t> est établie quand l'un des véhicules a un point de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b="1">
                <a:latin typeface="Arial" panose="020B0604020202020204" pitchFamily="34" charset="0"/>
              </a:rPr>
              <a:t> choc latéral</a:t>
            </a:r>
            <a:r>
              <a:rPr lang="fr-FR" altLang="fr-FR" sz="2000">
                <a:latin typeface="Arial" panose="020B0604020202020204" pitchFamily="34" charset="0"/>
              </a:rPr>
              <a:t> ou en</a:t>
            </a:r>
            <a:r>
              <a:rPr lang="fr-FR" altLang="fr-FR" sz="2000" b="1">
                <a:latin typeface="Arial" panose="020B0604020202020204" pitchFamily="34" charset="0"/>
              </a:rPr>
              <a:t> cas de dépassement</a:t>
            </a:r>
            <a:r>
              <a:rPr lang="fr-FR" altLang="fr-FR" sz="2000">
                <a:latin typeface="Arial" panose="020B0604020202020204" pitchFamily="34" charset="0"/>
              </a:rPr>
              <a:t>".</a:t>
            </a:r>
          </a:p>
        </p:txBody>
      </p:sp>
      <p:sp>
        <p:nvSpPr>
          <p:cNvPr id="7179" name="Rectangle 15">
            <a:extLst>
              <a:ext uri="{FF2B5EF4-FFF2-40B4-BE49-F238E27FC236}">
                <a16:creationId xmlns:a16="http://schemas.microsoft.com/office/drawing/2014/main" id="{42C84668-4B5E-1D55-852B-D4A780477F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7850" y="5511176"/>
            <a:ext cx="5317738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200" b="1">
                <a:solidFill>
                  <a:srgbClr val="99CC00"/>
                </a:solidFill>
                <a:latin typeface="Verdana" panose="020B0604030504040204" pitchFamily="34" charset="0"/>
              </a:rPr>
              <a:t>Conséquence :</a:t>
            </a:r>
            <a:r>
              <a:rPr lang="fr-FR" altLang="fr-FR" sz="1200">
                <a:latin typeface="Verdana" panose="020B0604030504040204" pitchFamily="34" charset="0"/>
              </a:rPr>
              <a:t> Vous êtes responsable pour moitié.</a:t>
            </a:r>
            <a:br>
              <a:rPr lang="fr-FR" altLang="fr-FR" sz="1200">
                <a:latin typeface="Verdana" panose="020B0604030504040204" pitchFamily="34" charset="0"/>
              </a:rPr>
            </a:br>
            <a:r>
              <a:rPr lang="fr-FR" altLang="fr-FR" sz="1200">
                <a:latin typeface="Verdana" panose="020B0604030504040204" pitchFamily="34" charset="0"/>
              </a:rPr>
              <a:t>                   </a:t>
            </a:r>
            <a:br>
              <a:rPr lang="fr-FR" altLang="fr-FR" sz="1200">
                <a:latin typeface="Verdana" panose="020B0604030504040204" pitchFamily="34" charset="0"/>
              </a:rPr>
            </a:br>
            <a:r>
              <a:rPr lang="fr-FR" altLang="fr-FR" sz="1200" b="1">
                <a:solidFill>
                  <a:srgbClr val="99CC00"/>
                </a:solidFill>
                <a:latin typeface="Verdana" panose="020B0604030504040204" pitchFamily="34" charset="0"/>
              </a:rPr>
              <a:t>Pourquoi ?</a:t>
            </a:r>
            <a:r>
              <a:rPr lang="fr-FR" altLang="fr-FR" sz="1200">
                <a:latin typeface="Verdana" panose="020B0604030504040204" pitchFamily="34" charset="0"/>
              </a:rPr>
              <a:t> Parce que la preuve du changement de file de l'un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200">
                <a:latin typeface="Verdana" panose="020B0604030504040204" pitchFamily="34" charset="0"/>
              </a:rPr>
              <a:t>ou de l'autre des véhicules n'est pas rapportée (figures 1 et 2),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200">
                <a:latin typeface="Verdana" panose="020B0604030504040204" pitchFamily="34" charset="0"/>
              </a:rPr>
              <a:t>ou vous effectuez tous les deux un changement de file (figure 3).</a:t>
            </a:r>
            <a:r>
              <a:rPr lang="fr-FR" altLang="fr-FR" sz="1200"/>
              <a:t> </a:t>
            </a:r>
            <a:endParaRPr lang="fr-FR" altLang="fr-FR" sz="1200"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constatmillieu">
            <a:extLst>
              <a:ext uri="{FF2B5EF4-FFF2-40B4-BE49-F238E27FC236}">
                <a16:creationId xmlns:a16="http://schemas.microsoft.com/office/drawing/2014/main" id="{38059A39-73EF-C220-4A68-970C38566D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0"/>
            <a:ext cx="26987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Line 5">
            <a:extLst>
              <a:ext uri="{FF2B5EF4-FFF2-40B4-BE49-F238E27FC236}">
                <a16:creationId xmlns:a16="http://schemas.microsoft.com/office/drawing/2014/main" id="{508F76C7-D673-6AEE-D230-3228A447972B}"/>
              </a:ext>
            </a:extLst>
          </p:cNvPr>
          <p:cNvSpPr>
            <a:spLocks noChangeShapeType="1"/>
          </p:cNvSpPr>
          <p:nvPr/>
        </p:nvSpPr>
        <p:spPr bwMode="auto">
          <a:xfrm>
            <a:off x="6959601" y="6597650"/>
            <a:ext cx="360363" cy="71438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196" name="Line 6">
            <a:extLst>
              <a:ext uri="{FF2B5EF4-FFF2-40B4-BE49-F238E27FC236}">
                <a16:creationId xmlns:a16="http://schemas.microsoft.com/office/drawing/2014/main" id="{FE1E4058-8DB2-5A04-9D87-AF66B9D168C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056813" y="6308726"/>
            <a:ext cx="360362" cy="288925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197" name="Text Box 7">
            <a:extLst>
              <a:ext uri="{FF2B5EF4-FFF2-40B4-BE49-F238E27FC236}">
                <a16:creationId xmlns:a16="http://schemas.microsoft.com/office/drawing/2014/main" id="{E4B2973D-67D4-6C7B-111D-E21ED8551A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96451" y="6461126"/>
            <a:ext cx="346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b="1">
                <a:solidFill>
                  <a:srgbClr val="FF3300"/>
                </a:solidFill>
              </a:rPr>
              <a:t>1</a:t>
            </a:r>
          </a:p>
        </p:txBody>
      </p:sp>
      <p:sp>
        <p:nvSpPr>
          <p:cNvPr id="8198" name="Text Box 8">
            <a:extLst>
              <a:ext uri="{FF2B5EF4-FFF2-40B4-BE49-F238E27FC236}">
                <a16:creationId xmlns:a16="http://schemas.microsoft.com/office/drawing/2014/main" id="{DD36E62C-DCBF-C462-18A3-8469D42C66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4426" y="6465889"/>
            <a:ext cx="346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b="1">
                <a:solidFill>
                  <a:srgbClr val="FF3300"/>
                </a:solidFill>
              </a:rPr>
              <a:t>1</a:t>
            </a:r>
          </a:p>
        </p:txBody>
      </p:sp>
      <p:sp>
        <p:nvSpPr>
          <p:cNvPr id="8199" name="Line 9">
            <a:extLst>
              <a:ext uri="{FF2B5EF4-FFF2-40B4-BE49-F238E27FC236}">
                <a16:creationId xmlns:a16="http://schemas.microsoft.com/office/drawing/2014/main" id="{8EE96CB7-0F29-15BC-90A3-793F1E1B389B}"/>
              </a:ext>
            </a:extLst>
          </p:cNvPr>
          <p:cNvSpPr>
            <a:spLocks noChangeShapeType="1"/>
          </p:cNvSpPr>
          <p:nvPr/>
        </p:nvSpPr>
        <p:spPr bwMode="auto">
          <a:xfrm>
            <a:off x="6743700" y="4292600"/>
            <a:ext cx="6477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pic>
        <p:nvPicPr>
          <p:cNvPr id="8200" name="Picture 10" descr="cas05">
            <a:extLst>
              <a:ext uri="{FF2B5EF4-FFF2-40B4-BE49-F238E27FC236}">
                <a16:creationId xmlns:a16="http://schemas.microsoft.com/office/drawing/2014/main" id="{BE85537D-2264-AD7C-9566-DA9EDAE286E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014" y="2781301"/>
            <a:ext cx="2663825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1" name="Rectangle 11">
            <a:extLst>
              <a:ext uri="{FF2B5EF4-FFF2-40B4-BE49-F238E27FC236}">
                <a16:creationId xmlns:a16="http://schemas.microsoft.com/office/drawing/2014/main" id="{775A232A-C04F-1B89-0FEF-5C85992867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9" y="458789"/>
            <a:ext cx="6200775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b="1">
                <a:latin typeface="Arial" panose="020B0604020202020204" pitchFamily="34" charset="0"/>
              </a:rPr>
              <a:t>Circulation dans le même sens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b="1">
                <a:latin typeface="Arial" panose="020B0604020202020204" pitchFamily="34" charset="0"/>
              </a:rPr>
              <a:t>mais sur deux files différentes</a:t>
            </a:r>
            <a:r>
              <a:rPr lang="fr-FR" altLang="fr-FR" sz="2000">
                <a:latin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20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>
                <a:latin typeface="Arial" panose="020B0604020202020204" pitchFamily="34" charset="0"/>
              </a:rPr>
              <a:t>"La circulation des véhicules sur deux files différentes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>
                <a:latin typeface="Arial" panose="020B0604020202020204" pitchFamily="34" charset="0"/>
              </a:rPr>
              <a:t> est établie quand l'un des véhicules a un point de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b="1">
                <a:latin typeface="Arial" panose="020B0604020202020204" pitchFamily="34" charset="0"/>
              </a:rPr>
              <a:t> choc latéral</a:t>
            </a:r>
            <a:r>
              <a:rPr lang="fr-FR" altLang="fr-FR" sz="2000">
                <a:latin typeface="Arial" panose="020B0604020202020204" pitchFamily="34" charset="0"/>
              </a:rPr>
              <a:t> ou en</a:t>
            </a:r>
            <a:r>
              <a:rPr lang="fr-FR" altLang="fr-FR" sz="2000" b="1">
                <a:latin typeface="Arial" panose="020B0604020202020204" pitchFamily="34" charset="0"/>
              </a:rPr>
              <a:t> cas de dépassement</a:t>
            </a:r>
            <a:r>
              <a:rPr lang="fr-FR" altLang="fr-FR" sz="2000">
                <a:latin typeface="Arial" panose="020B0604020202020204" pitchFamily="34" charset="0"/>
              </a:rPr>
              <a:t>".</a:t>
            </a:r>
          </a:p>
        </p:txBody>
      </p:sp>
      <p:sp>
        <p:nvSpPr>
          <p:cNvPr id="8202" name="Text Box 13">
            <a:extLst>
              <a:ext uri="{FF2B5EF4-FFF2-40B4-BE49-F238E27FC236}">
                <a16:creationId xmlns:a16="http://schemas.microsoft.com/office/drawing/2014/main" id="{83A0CB17-D78E-2DCD-E6A6-442A2045BD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96450" y="4005263"/>
            <a:ext cx="368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b="1">
                <a:solidFill>
                  <a:srgbClr val="FF3300"/>
                </a:solidFill>
              </a:rPr>
              <a:t>x</a:t>
            </a:r>
          </a:p>
        </p:txBody>
      </p:sp>
      <p:sp>
        <p:nvSpPr>
          <p:cNvPr id="8203" name="Line 14">
            <a:extLst>
              <a:ext uri="{FF2B5EF4-FFF2-40B4-BE49-F238E27FC236}">
                <a16:creationId xmlns:a16="http://schemas.microsoft.com/office/drawing/2014/main" id="{DE1A3372-E385-E8CA-F916-BA3B3362D8AB}"/>
              </a:ext>
            </a:extLst>
          </p:cNvPr>
          <p:cNvSpPr>
            <a:spLocks noChangeShapeType="1"/>
          </p:cNvSpPr>
          <p:nvPr/>
        </p:nvSpPr>
        <p:spPr bwMode="auto">
          <a:xfrm>
            <a:off x="6743700" y="4724400"/>
            <a:ext cx="647700" cy="0"/>
          </a:xfrm>
          <a:prstGeom prst="line">
            <a:avLst/>
          </a:prstGeom>
          <a:noFill/>
          <a:ln w="57150">
            <a:solidFill>
              <a:srgbClr val="3366FF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204" name="Text Box 16">
            <a:extLst>
              <a:ext uri="{FF2B5EF4-FFF2-40B4-BE49-F238E27FC236}">
                <a16:creationId xmlns:a16="http://schemas.microsoft.com/office/drawing/2014/main" id="{D78B5E62-FFE7-A3F9-3A39-9895954EA1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1" y="4365626"/>
            <a:ext cx="3984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800" b="1"/>
              <a:t>x</a:t>
            </a:r>
          </a:p>
        </p:txBody>
      </p:sp>
      <p:sp>
        <p:nvSpPr>
          <p:cNvPr id="8205" name="Rectangle 18">
            <a:extLst>
              <a:ext uri="{FF2B5EF4-FFF2-40B4-BE49-F238E27FC236}">
                <a16:creationId xmlns:a16="http://schemas.microsoft.com/office/drawing/2014/main" id="{3C003C59-15C8-3561-E432-22894446E9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7850" y="5511176"/>
            <a:ext cx="5317738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200" b="1">
                <a:solidFill>
                  <a:srgbClr val="99CC00"/>
                </a:solidFill>
                <a:latin typeface="Verdana" panose="020B0604030504040204" pitchFamily="34" charset="0"/>
              </a:rPr>
              <a:t>Conséquence :</a:t>
            </a:r>
            <a:r>
              <a:rPr lang="fr-FR" altLang="fr-FR" sz="1200">
                <a:latin typeface="Verdana" panose="020B0604030504040204" pitchFamily="34" charset="0"/>
              </a:rPr>
              <a:t> Vous êtes responsable pour moitié.</a:t>
            </a:r>
            <a:br>
              <a:rPr lang="fr-FR" altLang="fr-FR" sz="1200">
                <a:latin typeface="Verdana" panose="020B0604030504040204" pitchFamily="34" charset="0"/>
              </a:rPr>
            </a:br>
            <a:r>
              <a:rPr lang="fr-FR" altLang="fr-FR" sz="1200">
                <a:latin typeface="Verdana" panose="020B0604030504040204" pitchFamily="34" charset="0"/>
              </a:rPr>
              <a:t>                   </a:t>
            </a:r>
            <a:br>
              <a:rPr lang="fr-FR" altLang="fr-FR" sz="1200">
                <a:latin typeface="Verdana" panose="020B0604030504040204" pitchFamily="34" charset="0"/>
              </a:rPr>
            </a:br>
            <a:r>
              <a:rPr lang="fr-FR" altLang="fr-FR" sz="1200" b="1">
                <a:solidFill>
                  <a:srgbClr val="99CC00"/>
                </a:solidFill>
                <a:latin typeface="Verdana" panose="020B0604030504040204" pitchFamily="34" charset="0"/>
              </a:rPr>
              <a:t>Pourquoi ?</a:t>
            </a:r>
            <a:r>
              <a:rPr lang="fr-FR" altLang="fr-FR" sz="1200">
                <a:latin typeface="Verdana" panose="020B0604030504040204" pitchFamily="34" charset="0"/>
              </a:rPr>
              <a:t> Parce que la preuve du changement de file de l'un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200">
                <a:latin typeface="Verdana" panose="020B0604030504040204" pitchFamily="34" charset="0"/>
              </a:rPr>
              <a:t>ou de l'autre des véhicules n'est pas rapportée (figures 1 et 2),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200">
                <a:latin typeface="Verdana" panose="020B0604030504040204" pitchFamily="34" charset="0"/>
              </a:rPr>
              <a:t>ou vous effectuez tous les deux un changement de file (figure 3).</a:t>
            </a:r>
            <a:r>
              <a:rPr lang="fr-FR" altLang="fr-FR" sz="1200"/>
              <a:t> </a:t>
            </a:r>
            <a:endParaRPr lang="fr-FR" altLang="fr-FR" sz="1200"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constatmillieu">
            <a:extLst>
              <a:ext uri="{FF2B5EF4-FFF2-40B4-BE49-F238E27FC236}">
                <a16:creationId xmlns:a16="http://schemas.microsoft.com/office/drawing/2014/main" id="{FF564F7D-68F8-5E2A-A9EB-026D706987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0"/>
            <a:ext cx="26987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Line 5">
            <a:extLst>
              <a:ext uri="{FF2B5EF4-FFF2-40B4-BE49-F238E27FC236}">
                <a16:creationId xmlns:a16="http://schemas.microsoft.com/office/drawing/2014/main" id="{4038211B-F92F-4381-77FD-83E474977954}"/>
              </a:ext>
            </a:extLst>
          </p:cNvPr>
          <p:cNvSpPr>
            <a:spLocks noChangeShapeType="1"/>
          </p:cNvSpPr>
          <p:nvPr/>
        </p:nvSpPr>
        <p:spPr bwMode="auto">
          <a:xfrm>
            <a:off x="6959601" y="6597650"/>
            <a:ext cx="360363" cy="71438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220" name="Line 6">
            <a:extLst>
              <a:ext uri="{FF2B5EF4-FFF2-40B4-BE49-F238E27FC236}">
                <a16:creationId xmlns:a16="http://schemas.microsoft.com/office/drawing/2014/main" id="{67250BC6-1754-5DA1-056B-B6D2F706612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056813" y="6308726"/>
            <a:ext cx="360362" cy="288925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221" name="Text Box 7">
            <a:extLst>
              <a:ext uri="{FF2B5EF4-FFF2-40B4-BE49-F238E27FC236}">
                <a16:creationId xmlns:a16="http://schemas.microsoft.com/office/drawing/2014/main" id="{6E1850B8-EE18-0E5D-61DA-10A821142F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96451" y="6461126"/>
            <a:ext cx="346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b="1">
                <a:solidFill>
                  <a:srgbClr val="FF3300"/>
                </a:solidFill>
              </a:rPr>
              <a:t>2</a:t>
            </a:r>
          </a:p>
        </p:txBody>
      </p:sp>
      <p:sp>
        <p:nvSpPr>
          <p:cNvPr id="9222" name="Text Box 8">
            <a:extLst>
              <a:ext uri="{FF2B5EF4-FFF2-40B4-BE49-F238E27FC236}">
                <a16:creationId xmlns:a16="http://schemas.microsoft.com/office/drawing/2014/main" id="{AFADDD0E-9ADF-3977-6552-C1125F0056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4426" y="6465889"/>
            <a:ext cx="346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b="1">
                <a:solidFill>
                  <a:srgbClr val="FF3300"/>
                </a:solidFill>
              </a:rPr>
              <a:t>1</a:t>
            </a:r>
          </a:p>
        </p:txBody>
      </p:sp>
      <p:sp>
        <p:nvSpPr>
          <p:cNvPr id="9223" name="Line 9">
            <a:extLst>
              <a:ext uri="{FF2B5EF4-FFF2-40B4-BE49-F238E27FC236}">
                <a16:creationId xmlns:a16="http://schemas.microsoft.com/office/drawing/2014/main" id="{039CD0E2-C9D1-C853-9EBD-83A7665449EA}"/>
              </a:ext>
            </a:extLst>
          </p:cNvPr>
          <p:cNvSpPr>
            <a:spLocks noChangeShapeType="1"/>
          </p:cNvSpPr>
          <p:nvPr/>
        </p:nvSpPr>
        <p:spPr bwMode="auto">
          <a:xfrm>
            <a:off x="6672263" y="3644900"/>
            <a:ext cx="6477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224" name="Text Box 10">
            <a:extLst>
              <a:ext uri="{FF2B5EF4-FFF2-40B4-BE49-F238E27FC236}">
                <a16:creationId xmlns:a16="http://schemas.microsoft.com/office/drawing/2014/main" id="{F64D8657-DD68-6060-996B-4D48E883EE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1" y="4724401"/>
            <a:ext cx="3984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800" b="1"/>
              <a:t>x</a:t>
            </a:r>
          </a:p>
        </p:txBody>
      </p:sp>
      <p:sp>
        <p:nvSpPr>
          <p:cNvPr id="9225" name="Line 11">
            <a:extLst>
              <a:ext uri="{FF2B5EF4-FFF2-40B4-BE49-F238E27FC236}">
                <a16:creationId xmlns:a16="http://schemas.microsoft.com/office/drawing/2014/main" id="{EA462B10-E83F-E011-446D-2F550296D729}"/>
              </a:ext>
            </a:extLst>
          </p:cNvPr>
          <p:cNvSpPr>
            <a:spLocks noChangeShapeType="1"/>
          </p:cNvSpPr>
          <p:nvPr/>
        </p:nvSpPr>
        <p:spPr bwMode="auto">
          <a:xfrm>
            <a:off x="6743700" y="5013325"/>
            <a:ext cx="647700" cy="0"/>
          </a:xfrm>
          <a:prstGeom prst="line">
            <a:avLst/>
          </a:prstGeom>
          <a:noFill/>
          <a:ln w="57150">
            <a:solidFill>
              <a:srgbClr val="3366FF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226" name="Text Box 12">
            <a:extLst>
              <a:ext uri="{FF2B5EF4-FFF2-40B4-BE49-F238E27FC236}">
                <a16:creationId xmlns:a16="http://schemas.microsoft.com/office/drawing/2014/main" id="{A69F3BBA-BEAC-A076-60DF-A621BD1B62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96450" y="3357563"/>
            <a:ext cx="368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b="1">
                <a:solidFill>
                  <a:srgbClr val="FF3300"/>
                </a:solidFill>
              </a:rPr>
              <a:t>x</a:t>
            </a:r>
          </a:p>
        </p:txBody>
      </p:sp>
      <p:pic>
        <p:nvPicPr>
          <p:cNvPr id="9227" name="Picture 13" descr="cas06">
            <a:extLst>
              <a:ext uri="{FF2B5EF4-FFF2-40B4-BE49-F238E27FC236}">
                <a16:creationId xmlns:a16="http://schemas.microsoft.com/office/drawing/2014/main" id="{414010C3-3958-B3BA-F748-3533B78AD57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889" y="2708275"/>
            <a:ext cx="2420937" cy="242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8" name="Line 14">
            <a:extLst>
              <a:ext uri="{FF2B5EF4-FFF2-40B4-BE49-F238E27FC236}">
                <a16:creationId xmlns:a16="http://schemas.microsoft.com/office/drawing/2014/main" id="{61F376B4-166B-55AC-CD7C-727729E13706}"/>
              </a:ext>
            </a:extLst>
          </p:cNvPr>
          <p:cNvSpPr>
            <a:spLocks noChangeShapeType="1"/>
          </p:cNvSpPr>
          <p:nvPr/>
        </p:nvSpPr>
        <p:spPr bwMode="auto">
          <a:xfrm>
            <a:off x="6743700" y="4652963"/>
            <a:ext cx="6477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229" name="Text Box 15">
            <a:extLst>
              <a:ext uri="{FF2B5EF4-FFF2-40B4-BE49-F238E27FC236}">
                <a16:creationId xmlns:a16="http://schemas.microsoft.com/office/drawing/2014/main" id="{E19ADF65-3B1F-B4E2-C080-3E8606CBF7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96450" y="4437063"/>
            <a:ext cx="368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b="1">
                <a:solidFill>
                  <a:srgbClr val="FF3300"/>
                </a:solidFill>
              </a:rPr>
              <a:t>x</a:t>
            </a:r>
          </a:p>
        </p:txBody>
      </p:sp>
      <p:sp>
        <p:nvSpPr>
          <p:cNvPr id="9230" name="Rectangle 16">
            <a:extLst>
              <a:ext uri="{FF2B5EF4-FFF2-40B4-BE49-F238E27FC236}">
                <a16:creationId xmlns:a16="http://schemas.microsoft.com/office/drawing/2014/main" id="{B1A5A95A-CF30-7BFA-BC0F-92CD098659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9" y="458789"/>
            <a:ext cx="6200775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b="1">
                <a:latin typeface="Arial" panose="020B0604020202020204" pitchFamily="34" charset="0"/>
              </a:rPr>
              <a:t>Circulation dans le même sens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b="1">
                <a:latin typeface="Arial" panose="020B0604020202020204" pitchFamily="34" charset="0"/>
              </a:rPr>
              <a:t>mais sur deux files différentes</a:t>
            </a:r>
            <a:r>
              <a:rPr lang="fr-FR" altLang="fr-FR" sz="2000">
                <a:latin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20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>
                <a:latin typeface="Arial" panose="020B0604020202020204" pitchFamily="34" charset="0"/>
              </a:rPr>
              <a:t>"La circulation des véhicules sur deux files différentes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>
                <a:latin typeface="Arial" panose="020B0604020202020204" pitchFamily="34" charset="0"/>
              </a:rPr>
              <a:t> est établie quand l'un des véhicules a un point de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b="1">
                <a:latin typeface="Arial" panose="020B0604020202020204" pitchFamily="34" charset="0"/>
              </a:rPr>
              <a:t> choc latéral</a:t>
            </a:r>
            <a:r>
              <a:rPr lang="fr-FR" altLang="fr-FR" sz="2000">
                <a:latin typeface="Arial" panose="020B0604020202020204" pitchFamily="34" charset="0"/>
              </a:rPr>
              <a:t> ou en</a:t>
            </a:r>
            <a:r>
              <a:rPr lang="fr-FR" altLang="fr-FR" sz="2000" b="1">
                <a:latin typeface="Arial" panose="020B0604020202020204" pitchFamily="34" charset="0"/>
              </a:rPr>
              <a:t> cas de dépassement</a:t>
            </a:r>
            <a:r>
              <a:rPr lang="fr-FR" altLang="fr-FR" sz="2000">
                <a:latin typeface="Arial" panose="020B0604020202020204" pitchFamily="34" charset="0"/>
              </a:rPr>
              <a:t>".</a:t>
            </a:r>
          </a:p>
        </p:txBody>
      </p:sp>
      <p:sp>
        <p:nvSpPr>
          <p:cNvPr id="9231" name="Rectangle 19">
            <a:extLst>
              <a:ext uri="{FF2B5EF4-FFF2-40B4-BE49-F238E27FC236}">
                <a16:creationId xmlns:a16="http://schemas.microsoft.com/office/drawing/2014/main" id="{A9110162-CBE7-6756-4963-A5EC44B27C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7850" y="5511176"/>
            <a:ext cx="5317738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200" b="1">
                <a:solidFill>
                  <a:srgbClr val="99CC00"/>
                </a:solidFill>
                <a:latin typeface="Verdana" panose="020B0604030504040204" pitchFamily="34" charset="0"/>
              </a:rPr>
              <a:t>Conséquence :</a:t>
            </a:r>
            <a:r>
              <a:rPr lang="fr-FR" altLang="fr-FR" sz="1200">
                <a:latin typeface="Verdana" panose="020B0604030504040204" pitchFamily="34" charset="0"/>
              </a:rPr>
              <a:t> Vous êtes responsable pour moitié.</a:t>
            </a:r>
            <a:br>
              <a:rPr lang="fr-FR" altLang="fr-FR" sz="1200">
                <a:latin typeface="Verdana" panose="020B0604030504040204" pitchFamily="34" charset="0"/>
              </a:rPr>
            </a:br>
            <a:r>
              <a:rPr lang="fr-FR" altLang="fr-FR" sz="1200">
                <a:latin typeface="Verdana" panose="020B0604030504040204" pitchFamily="34" charset="0"/>
              </a:rPr>
              <a:t>                   </a:t>
            </a:r>
            <a:br>
              <a:rPr lang="fr-FR" altLang="fr-FR" sz="1200">
                <a:latin typeface="Verdana" panose="020B0604030504040204" pitchFamily="34" charset="0"/>
              </a:rPr>
            </a:br>
            <a:r>
              <a:rPr lang="fr-FR" altLang="fr-FR" sz="1200" b="1">
                <a:solidFill>
                  <a:srgbClr val="99CC00"/>
                </a:solidFill>
                <a:latin typeface="Verdana" panose="020B0604030504040204" pitchFamily="34" charset="0"/>
              </a:rPr>
              <a:t>Pourquoi ?</a:t>
            </a:r>
            <a:r>
              <a:rPr lang="fr-FR" altLang="fr-FR" sz="1200">
                <a:latin typeface="Verdana" panose="020B0604030504040204" pitchFamily="34" charset="0"/>
              </a:rPr>
              <a:t> Parce que la preuve du changement de file de l'un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200">
                <a:latin typeface="Verdana" panose="020B0604030504040204" pitchFamily="34" charset="0"/>
              </a:rPr>
              <a:t>ou de l'autre des véhicules n'est pas rapportée (figures 1 et 2),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200">
                <a:latin typeface="Verdana" panose="020B0604030504040204" pitchFamily="34" charset="0"/>
              </a:rPr>
              <a:t>ou vous effectuez tous les deux un changement de file (figure 3).</a:t>
            </a:r>
            <a:r>
              <a:rPr lang="fr-FR" altLang="fr-FR" sz="1200"/>
              <a:t> </a:t>
            </a:r>
            <a:endParaRPr lang="fr-FR" altLang="fr-FR" sz="1200">
              <a:latin typeface="Verdana" panose="020B0604030504040204" pitchFamily="34" charset="0"/>
            </a:endParaRPr>
          </a:p>
        </p:txBody>
      </p:sp>
      <p:pic>
        <p:nvPicPr>
          <p:cNvPr id="9232" name="Picture 20" descr="space">
            <a:extLst>
              <a:ext uri="{FF2B5EF4-FFF2-40B4-BE49-F238E27FC236}">
                <a16:creationId xmlns:a16="http://schemas.microsoft.com/office/drawing/2014/main" id="{DA94AAFC-BBF2-EB80-324A-1ED50CE852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775" y="3344863"/>
            <a:ext cx="47625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constatmillieu">
            <a:extLst>
              <a:ext uri="{FF2B5EF4-FFF2-40B4-BE49-F238E27FC236}">
                <a16:creationId xmlns:a16="http://schemas.microsoft.com/office/drawing/2014/main" id="{98857E84-E25A-BE9A-384F-0C9F711B4F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0"/>
            <a:ext cx="26987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Line 5">
            <a:extLst>
              <a:ext uri="{FF2B5EF4-FFF2-40B4-BE49-F238E27FC236}">
                <a16:creationId xmlns:a16="http://schemas.microsoft.com/office/drawing/2014/main" id="{2AD2E213-22CB-CFF5-A047-2F63639F495A}"/>
              </a:ext>
            </a:extLst>
          </p:cNvPr>
          <p:cNvSpPr>
            <a:spLocks noChangeShapeType="1"/>
          </p:cNvSpPr>
          <p:nvPr/>
        </p:nvSpPr>
        <p:spPr bwMode="auto">
          <a:xfrm>
            <a:off x="6959601" y="6597650"/>
            <a:ext cx="360363" cy="71438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244" name="Line 6">
            <a:extLst>
              <a:ext uri="{FF2B5EF4-FFF2-40B4-BE49-F238E27FC236}">
                <a16:creationId xmlns:a16="http://schemas.microsoft.com/office/drawing/2014/main" id="{CCC37031-78E8-BFCF-718C-C12434E741B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056813" y="6308726"/>
            <a:ext cx="360362" cy="288925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245" name="Text Box 7">
            <a:extLst>
              <a:ext uri="{FF2B5EF4-FFF2-40B4-BE49-F238E27FC236}">
                <a16:creationId xmlns:a16="http://schemas.microsoft.com/office/drawing/2014/main" id="{FF8E5D66-3020-68C9-831E-2686B515CB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96451" y="6461126"/>
            <a:ext cx="346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b="1">
                <a:solidFill>
                  <a:srgbClr val="FF3300"/>
                </a:solidFill>
              </a:rPr>
              <a:t>3</a:t>
            </a:r>
          </a:p>
        </p:txBody>
      </p:sp>
      <p:sp>
        <p:nvSpPr>
          <p:cNvPr id="10246" name="Text Box 8">
            <a:extLst>
              <a:ext uri="{FF2B5EF4-FFF2-40B4-BE49-F238E27FC236}">
                <a16:creationId xmlns:a16="http://schemas.microsoft.com/office/drawing/2014/main" id="{63C31A84-1570-6E04-7B73-ABC0B304F4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4426" y="6465889"/>
            <a:ext cx="346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b="1">
                <a:solidFill>
                  <a:srgbClr val="FF3300"/>
                </a:solidFill>
              </a:rPr>
              <a:t>0</a:t>
            </a:r>
          </a:p>
        </p:txBody>
      </p:sp>
      <p:sp>
        <p:nvSpPr>
          <p:cNvPr id="10247" name="Line 9">
            <a:extLst>
              <a:ext uri="{FF2B5EF4-FFF2-40B4-BE49-F238E27FC236}">
                <a16:creationId xmlns:a16="http://schemas.microsoft.com/office/drawing/2014/main" id="{29ABACCF-FA3C-F1F4-04DE-16B189FC813F}"/>
              </a:ext>
            </a:extLst>
          </p:cNvPr>
          <p:cNvSpPr>
            <a:spLocks noChangeShapeType="1"/>
          </p:cNvSpPr>
          <p:nvPr/>
        </p:nvSpPr>
        <p:spPr bwMode="auto">
          <a:xfrm>
            <a:off x="6743700" y="2205038"/>
            <a:ext cx="6477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248" name="Text Box 10">
            <a:extLst>
              <a:ext uri="{FF2B5EF4-FFF2-40B4-BE49-F238E27FC236}">
                <a16:creationId xmlns:a16="http://schemas.microsoft.com/office/drawing/2014/main" id="{56905F36-406A-437C-DC36-C0CC40BD46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96451" y="1936751"/>
            <a:ext cx="3984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800" b="1">
                <a:solidFill>
                  <a:srgbClr val="FF3300"/>
                </a:solidFill>
              </a:rPr>
              <a:t>x</a:t>
            </a:r>
          </a:p>
        </p:txBody>
      </p:sp>
      <p:sp>
        <p:nvSpPr>
          <p:cNvPr id="10249" name="Line 11">
            <a:extLst>
              <a:ext uri="{FF2B5EF4-FFF2-40B4-BE49-F238E27FC236}">
                <a16:creationId xmlns:a16="http://schemas.microsoft.com/office/drawing/2014/main" id="{67D831C7-6F46-5FCA-6BDB-A1A310B14DBF}"/>
              </a:ext>
            </a:extLst>
          </p:cNvPr>
          <p:cNvSpPr>
            <a:spLocks noChangeShapeType="1"/>
          </p:cNvSpPr>
          <p:nvPr/>
        </p:nvSpPr>
        <p:spPr bwMode="auto">
          <a:xfrm>
            <a:off x="6743700" y="4365625"/>
            <a:ext cx="6477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250" name="Text Box 12">
            <a:extLst>
              <a:ext uri="{FF2B5EF4-FFF2-40B4-BE49-F238E27FC236}">
                <a16:creationId xmlns:a16="http://schemas.microsoft.com/office/drawing/2014/main" id="{7D80DF0F-E4F8-7F59-BB6E-337D7E73A0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96451" y="4005263"/>
            <a:ext cx="3984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800" b="1">
                <a:solidFill>
                  <a:srgbClr val="FF3300"/>
                </a:solidFill>
              </a:rPr>
              <a:t>x</a:t>
            </a:r>
          </a:p>
        </p:txBody>
      </p:sp>
      <p:sp>
        <p:nvSpPr>
          <p:cNvPr id="10251" name="Rectangle 13">
            <a:extLst>
              <a:ext uri="{FF2B5EF4-FFF2-40B4-BE49-F238E27FC236}">
                <a16:creationId xmlns:a16="http://schemas.microsoft.com/office/drawing/2014/main" id="{AAD8391C-5F17-F908-7AC2-942CD7BAFF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333376"/>
            <a:ext cx="6362700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b="1"/>
              <a:t>Circulation dans le même sens et sur deux files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b="1"/>
              <a:t>différentes.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b="1"/>
              <a:t> L'autre véhicule change de file. </a:t>
            </a:r>
            <a:br>
              <a:rPr lang="fr-FR" altLang="fr-FR" sz="1800"/>
            </a:br>
            <a:br>
              <a:rPr lang="fr-FR" altLang="fr-FR" sz="1800"/>
            </a:br>
            <a:r>
              <a:rPr lang="fr-FR" altLang="fr-FR" sz="1800"/>
              <a:t>"Le changement de file est la manœuvre par laquelle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/>
              <a:t>le véhicule B quitte sa file pour prendre celle de A.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/>
              <a:t>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/>
              <a:t>Tout écart de B vers A est assimilé à un changement de file".</a:t>
            </a:r>
          </a:p>
        </p:txBody>
      </p:sp>
      <p:pic>
        <p:nvPicPr>
          <p:cNvPr id="10252" name="Picture 15" descr="cas07">
            <a:extLst>
              <a:ext uri="{FF2B5EF4-FFF2-40B4-BE49-F238E27FC236}">
                <a16:creationId xmlns:a16="http://schemas.microsoft.com/office/drawing/2014/main" id="{FC6DF6A1-AD2E-0B0E-67E8-C234B305266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350" y="2636839"/>
            <a:ext cx="2636838" cy="263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3" name="Line 16">
            <a:extLst>
              <a:ext uri="{FF2B5EF4-FFF2-40B4-BE49-F238E27FC236}">
                <a16:creationId xmlns:a16="http://schemas.microsoft.com/office/drawing/2014/main" id="{262012BB-AD8E-5521-5A46-3EF0C2BA6FD1}"/>
              </a:ext>
            </a:extLst>
          </p:cNvPr>
          <p:cNvSpPr>
            <a:spLocks noChangeShapeType="1"/>
          </p:cNvSpPr>
          <p:nvPr/>
        </p:nvSpPr>
        <p:spPr bwMode="auto">
          <a:xfrm>
            <a:off x="6743700" y="4724400"/>
            <a:ext cx="6477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254" name="Text Box 17">
            <a:extLst>
              <a:ext uri="{FF2B5EF4-FFF2-40B4-BE49-F238E27FC236}">
                <a16:creationId xmlns:a16="http://schemas.microsoft.com/office/drawing/2014/main" id="{6509579C-72DB-1F7A-6F51-96EF0630DB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96451" y="4365626"/>
            <a:ext cx="3984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800" b="1">
                <a:solidFill>
                  <a:srgbClr val="FF3300"/>
                </a:solidFill>
              </a:rPr>
              <a:t>x</a:t>
            </a:r>
          </a:p>
        </p:txBody>
      </p:sp>
      <p:sp>
        <p:nvSpPr>
          <p:cNvPr id="10255" name="Rectangle 20">
            <a:extLst>
              <a:ext uri="{FF2B5EF4-FFF2-40B4-BE49-F238E27FC236}">
                <a16:creationId xmlns:a16="http://schemas.microsoft.com/office/drawing/2014/main" id="{E0EB9B33-B2EE-0774-4C1F-2365CEA901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5167194"/>
            <a:ext cx="6037230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400">
                <a:solidFill>
                  <a:srgbClr val="99CC00"/>
                </a:solidFill>
                <a:latin typeface="Arial" panose="020B0604020202020204" pitchFamily="34" charset="0"/>
              </a:rPr>
              <a:t>Conséquence :</a:t>
            </a:r>
            <a:r>
              <a:rPr lang="fr-FR" altLang="fr-FR" sz="1400">
                <a:latin typeface="Arial" panose="020B0604020202020204" pitchFamily="34" charset="0"/>
              </a:rPr>
              <a:t>Vous n'êtes pas responsable.</a:t>
            </a:r>
            <a:br>
              <a:rPr lang="fr-FR" altLang="fr-FR" sz="1400">
                <a:latin typeface="Arial" panose="020B0604020202020204" pitchFamily="34" charset="0"/>
              </a:rPr>
            </a:br>
            <a:r>
              <a:rPr lang="fr-FR" altLang="fr-FR" sz="1400">
                <a:latin typeface="Arial" panose="020B0604020202020204" pitchFamily="34" charset="0"/>
              </a:rPr>
              <a:t>                   </a:t>
            </a:r>
            <a:br>
              <a:rPr lang="fr-FR" altLang="fr-FR" sz="1400">
                <a:latin typeface="Arial" panose="020B0604020202020204" pitchFamily="34" charset="0"/>
              </a:rPr>
            </a:br>
            <a:r>
              <a:rPr lang="fr-FR" altLang="fr-FR" sz="1400">
                <a:solidFill>
                  <a:srgbClr val="99CC00"/>
                </a:solidFill>
                <a:latin typeface="Arial" panose="020B0604020202020204" pitchFamily="34" charset="0"/>
              </a:rPr>
              <a:t>Pourquoi ?</a:t>
            </a:r>
            <a:r>
              <a:rPr lang="fr-FR" altLang="fr-FR" sz="1400">
                <a:latin typeface="Arial" panose="020B0604020202020204" pitchFamily="34" charset="0"/>
              </a:rPr>
              <a:t> Parce que le changement de file de l'autre véhicule est prouvé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400">
                <a:latin typeface="Arial" panose="020B0604020202020204" pitchFamily="34" charset="0"/>
              </a:rPr>
              <a:t> par les cases 10, 12 et 13.</a:t>
            </a:r>
            <a:br>
              <a:rPr lang="fr-FR" altLang="fr-FR" sz="1400">
                <a:latin typeface="Arial" panose="020B0604020202020204" pitchFamily="34" charset="0"/>
              </a:rPr>
            </a:br>
            <a:br>
              <a:rPr lang="fr-FR" altLang="fr-FR" sz="1400">
                <a:latin typeface="Arial" panose="020B0604020202020204" pitchFamily="34" charset="0"/>
              </a:rPr>
            </a:br>
            <a:r>
              <a:rPr lang="fr-FR" altLang="fr-FR" sz="1400">
                <a:solidFill>
                  <a:srgbClr val="99CC00"/>
                </a:solidFill>
                <a:latin typeface="Arial" panose="020B0604020202020204" pitchFamily="34" charset="0"/>
              </a:rPr>
              <a:t>Note : </a:t>
            </a:r>
            <a:r>
              <a:rPr lang="fr-FR" altLang="fr-FR" sz="1400">
                <a:latin typeface="Arial" panose="020B0604020202020204" pitchFamily="34" charset="0"/>
              </a:rPr>
              <a:t>Vous pouvez également noter en observations :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400">
                <a:latin typeface="Arial" panose="020B0604020202020204" pitchFamily="34" charset="0"/>
              </a:rPr>
              <a:t>le véhicule B a fait un écart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2536</Words>
  <Application>Microsoft Office PowerPoint</Application>
  <PresentationFormat>Grand écran</PresentationFormat>
  <Paragraphs>432</Paragraphs>
  <Slides>40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40</vt:i4>
      </vt:variant>
    </vt:vector>
  </HeadingPairs>
  <TitlesOfParts>
    <vt:vector size="47" baseType="lpstr">
      <vt:lpstr>Arial</vt:lpstr>
      <vt:lpstr>Calibri</vt:lpstr>
      <vt:lpstr>Calibri Light</vt:lpstr>
      <vt:lpstr>Tahoma</vt:lpstr>
      <vt:lpstr>Verdana</vt:lpstr>
      <vt:lpstr>Wingdings</vt:lpstr>
      <vt:lpstr>Thème Office</vt:lpstr>
      <vt:lpstr>Présentation PowerPoint</vt:lpstr>
      <vt:lpstr>Présentation PowerPoint</vt:lpstr>
      <vt:lpstr>Circulation dans le même sens et sur la même file que l'autre véhicule.   «  Sont réputés sur une même file, les véhicules      se trouvant dans le prolongement l'un de     l'autre, même partiellement ".</vt:lpstr>
      <vt:lpstr>Circulation dans le même sens et sur la même file que l'autre véhicule.   «  Sont réputés sur une même file, les véhicules      se trouvant dans le prolongement l'un de     l'autre, même partiellement ".</vt:lpstr>
      <vt:lpstr>Circulation dans le même sens et sur la même file que l'autre véhicule.   «  Sont réputés sur une même file, les véhicules      se trouvant dans le prolongement l'un de     l'autre, même partiellement ".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gael jeusset</dc:creator>
  <cp:lastModifiedBy>gael jeusset</cp:lastModifiedBy>
  <cp:revision>1</cp:revision>
  <dcterms:created xsi:type="dcterms:W3CDTF">2023-07-28T06:35:13Z</dcterms:created>
  <dcterms:modified xsi:type="dcterms:W3CDTF">2023-07-28T08:06:05Z</dcterms:modified>
</cp:coreProperties>
</file>